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3"/>
    <p:sldMasterId id="2147483676" r:id="rId4"/>
    <p:sldMasterId id="2147483677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5143500" cx="9144000"/>
  <p:notesSz cx="6858000" cy="9144000"/>
  <p:embeddedFontLst>
    <p:embeddedFont>
      <p:font typeface="Raleway"/>
      <p:regular r:id="rId64"/>
      <p:bold r:id="rId65"/>
      <p:italic r:id="rId66"/>
      <p:boldItalic r:id="rId67"/>
    </p:embeddedFont>
    <p:embeddedFont>
      <p:font typeface="Roboto"/>
      <p:regular r:id="rId68"/>
      <p:bold r:id="rId69"/>
      <p:italic r:id="rId70"/>
      <p:boldItalic r:id="rId71"/>
    </p:embeddedFont>
    <p:embeddedFont>
      <p:font typeface="Alegreya Sans Light"/>
      <p:regular r:id="rId72"/>
      <p:bold r:id="rId73"/>
      <p:italic r:id="rId74"/>
      <p:boldItalic r:id="rId75"/>
    </p:embeddedFont>
    <p:embeddedFont>
      <p:font typeface="Cabin"/>
      <p:regular r:id="rId76"/>
      <p:bold r:id="rId77"/>
      <p:italic r:id="rId78"/>
      <p:boldItalic r:id="rId79"/>
    </p:embeddedFont>
    <p:embeddedFont>
      <p:font typeface="Corbel"/>
      <p:regular r:id="rId80"/>
      <p:bold r:id="rId81"/>
      <p:italic r:id="rId82"/>
      <p:boldItalic r:id="rId83"/>
    </p:embeddedFont>
    <p:embeddedFont>
      <p:font typeface="Alegreya Sans SC Thin"/>
      <p:regular r:id="rId84"/>
      <p:bold r:id="rId85"/>
      <p:italic r:id="rId86"/>
      <p:boldItalic r:id="rId87"/>
    </p:embeddedFont>
    <p:embeddedFont>
      <p:font typeface="Gill Sans"/>
      <p:regular r:id="rId88"/>
      <p:bold r:id="rId89"/>
    </p:embeddedFont>
    <p:embeddedFont>
      <p:font typeface="Century Gothic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AlegreyaSansSCThin-regular.fntdata"/><Relationship Id="rId83" Type="http://schemas.openxmlformats.org/officeDocument/2006/relationships/font" Target="fonts/Corbel-boldItalic.fntdata"/><Relationship Id="rId42" Type="http://schemas.openxmlformats.org/officeDocument/2006/relationships/slide" Target="slides/slide35.xml"/><Relationship Id="rId86" Type="http://schemas.openxmlformats.org/officeDocument/2006/relationships/font" Target="fonts/AlegreyaSansSCThin-italic.fntdata"/><Relationship Id="rId41" Type="http://schemas.openxmlformats.org/officeDocument/2006/relationships/slide" Target="slides/slide34.xml"/><Relationship Id="rId85" Type="http://schemas.openxmlformats.org/officeDocument/2006/relationships/font" Target="fonts/AlegreyaSansSCThin-bold.fntdata"/><Relationship Id="rId44" Type="http://schemas.openxmlformats.org/officeDocument/2006/relationships/slide" Target="slides/slide37.xml"/><Relationship Id="rId88" Type="http://schemas.openxmlformats.org/officeDocument/2006/relationships/font" Target="fonts/GillSans-regular.fntdata"/><Relationship Id="rId43" Type="http://schemas.openxmlformats.org/officeDocument/2006/relationships/slide" Target="slides/slide36.xml"/><Relationship Id="rId87" Type="http://schemas.openxmlformats.org/officeDocument/2006/relationships/font" Target="fonts/AlegreyaSansSCThin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GillSans-bold.fntdata"/><Relationship Id="rId80" Type="http://schemas.openxmlformats.org/officeDocument/2006/relationships/font" Target="fonts/Corbel-regular.fntdata"/><Relationship Id="rId82" Type="http://schemas.openxmlformats.org/officeDocument/2006/relationships/font" Target="fonts/Corbel-italic.fntdata"/><Relationship Id="rId81" Type="http://schemas.openxmlformats.org/officeDocument/2006/relationships/font" Target="fonts/Corbel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AlegreyaSansLight-bold.fntdata"/><Relationship Id="rId72" Type="http://schemas.openxmlformats.org/officeDocument/2006/relationships/font" Target="fonts/AlegreyaSansLight-regular.fntdata"/><Relationship Id="rId31" Type="http://schemas.openxmlformats.org/officeDocument/2006/relationships/slide" Target="slides/slide24.xml"/><Relationship Id="rId75" Type="http://schemas.openxmlformats.org/officeDocument/2006/relationships/font" Target="fonts/AlegreyaSansLight-boldItalic.fntdata"/><Relationship Id="rId30" Type="http://schemas.openxmlformats.org/officeDocument/2006/relationships/slide" Target="slides/slide23.xml"/><Relationship Id="rId74" Type="http://schemas.openxmlformats.org/officeDocument/2006/relationships/font" Target="fonts/AlegreyaSansLight-italic.fntdata"/><Relationship Id="rId33" Type="http://schemas.openxmlformats.org/officeDocument/2006/relationships/slide" Target="slides/slide26.xml"/><Relationship Id="rId77" Type="http://schemas.openxmlformats.org/officeDocument/2006/relationships/font" Target="fonts/Cabin-bold.fntdata"/><Relationship Id="rId32" Type="http://schemas.openxmlformats.org/officeDocument/2006/relationships/slide" Target="slides/slide25.xml"/><Relationship Id="rId76" Type="http://schemas.openxmlformats.org/officeDocument/2006/relationships/font" Target="fonts/Cabin-regular.fntdata"/><Relationship Id="rId35" Type="http://schemas.openxmlformats.org/officeDocument/2006/relationships/slide" Target="slides/slide28.xml"/><Relationship Id="rId79" Type="http://schemas.openxmlformats.org/officeDocument/2006/relationships/font" Target="fonts/Cabin-boldItalic.fntdata"/><Relationship Id="rId34" Type="http://schemas.openxmlformats.org/officeDocument/2006/relationships/slide" Target="slides/slide27.xml"/><Relationship Id="rId78" Type="http://schemas.openxmlformats.org/officeDocument/2006/relationships/font" Target="fonts/Cabin-italic.fntdata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Raleway-regular.fntdata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Raleway-italic.fntdata"/><Relationship Id="rId21" Type="http://schemas.openxmlformats.org/officeDocument/2006/relationships/slide" Target="slides/slide14.xml"/><Relationship Id="rId65" Type="http://schemas.openxmlformats.org/officeDocument/2006/relationships/font" Target="fonts/Raleway-bold.fntdata"/><Relationship Id="rId24" Type="http://schemas.openxmlformats.org/officeDocument/2006/relationships/slide" Target="slides/slide17.xml"/><Relationship Id="rId68" Type="http://schemas.openxmlformats.org/officeDocument/2006/relationships/font" Target="fonts/Roboto-regular.fntdata"/><Relationship Id="rId23" Type="http://schemas.openxmlformats.org/officeDocument/2006/relationships/slide" Target="slides/slide16.xml"/><Relationship Id="rId67" Type="http://schemas.openxmlformats.org/officeDocument/2006/relationships/font" Target="fonts/Raleway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CenturyGothic-bold.fntdata"/><Relationship Id="rId90" Type="http://schemas.openxmlformats.org/officeDocument/2006/relationships/font" Target="fonts/CenturyGothic-regular.fntdata"/><Relationship Id="rId93" Type="http://schemas.openxmlformats.org/officeDocument/2006/relationships/font" Target="fonts/CenturyGothic-boldItalic.fntdata"/><Relationship Id="rId92" Type="http://schemas.openxmlformats.org/officeDocument/2006/relationships/font" Target="fonts/CenturyGothic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5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6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8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5" name="Google Shape;73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9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1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3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0" name="Google Shape;86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54:notes"/>
          <p:cNvSpPr/>
          <p:nvPr>
            <p:ph idx="2" type="sldImg"/>
          </p:nvPr>
        </p:nvSpPr>
        <p:spPr>
          <a:xfrm>
            <a:off x="1143225" y="685800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5:notes"/>
          <p:cNvSpPr/>
          <p:nvPr>
            <p:ph idx="2" type="sldImg"/>
          </p:nvPr>
        </p:nvSpPr>
        <p:spPr>
          <a:xfrm>
            <a:off x="2032400" y="514350"/>
            <a:ext cx="81285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5" name="Google Shape;95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b="0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bg>
      <p:bgPr>
        <a:solidFill>
          <a:schemeClr val="accent4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265759" y="1281113"/>
            <a:ext cx="46125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obj">
  <p:cSld name="OBJEC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2265759" y="1281113"/>
            <a:ext cx="46125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41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7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457200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2" type="body"/>
          </p:nvPr>
        </p:nvSpPr>
        <p:spPr>
          <a:xfrm>
            <a:off x="4709159" y="1183005"/>
            <a:ext cx="3977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bin"/>
              <a:buNone/>
              <a:defRPr b="0" i="0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73" name="Google Shape;173;p30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ctrTitle"/>
          </p:nvPr>
        </p:nvSpPr>
        <p:spPr>
          <a:xfrm>
            <a:off x="685800" y="1594485"/>
            <a:ext cx="7772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265759" y="1281113"/>
            <a:ext cx="46125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65759" y="1281113"/>
            <a:ext cx="4612500" cy="1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11" type="ftr"/>
          </p:nvPr>
        </p:nvSpPr>
        <p:spPr>
          <a:xfrm>
            <a:off x="3108722" y="4783931"/>
            <a:ext cx="29265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10" type="dt"/>
          </p:nvPr>
        </p:nvSpPr>
        <p:spPr>
          <a:xfrm>
            <a:off x="457200" y="4783931"/>
            <a:ext cx="2102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100"/>
              <a:buFont typeface="Calibri"/>
              <a:buNone/>
              <a:defRPr b="0" i="0" sz="14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8"/>
          <p:cNvSpPr txBox="1"/>
          <p:nvPr>
            <p:ph idx="12" type="sldNum"/>
          </p:nvPr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5715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7150" lvl="1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7150" lvl="2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7150" lvl="3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7150" lvl="4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7150" lvl="5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7150" lvl="6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7150" lvl="7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7150" lvl="8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57150" lvl="0" marL="762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5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hyperlink" Target="https://pjreddie.com/media/files/papers/yolo.pdf" TargetMode="External"/><Relationship Id="rId10" Type="http://schemas.openxmlformats.org/officeDocument/2006/relationships/hyperlink" Target="https://www.youtube.com/watch?v=NM6lrxy0bxs" TargetMode="External"/><Relationship Id="rId9" Type="http://schemas.openxmlformats.org/officeDocument/2006/relationships/hyperlink" Target="https://www.ted.com/talks/joseph_redmon_how_a_computer_learns_to_recognize_objects_instantly" TargetMode="External"/><Relationship Id="rId5" Type="http://schemas.openxmlformats.org/officeDocument/2006/relationships/hyperlink" Target="https://arxiv.org/pdf/1612.08242v1.pdf" TargetMode="External"/><Relationship Id="rId6" Type="http://schemas.openxmlformats.org/officeDocument/2006/relationships/hyperlink" Target="https://pjreddie.com/darknet/yolo/" TargetMode="External"/><Relationship Id="rId7" Type="http://schemas.openxmlformats.org/officeDocument/2006/relationships/hyperlink" Target="https://github.com/thtrieu/darkflow" TargetMode="External"/><Relationship Id="rId8" Type="http://schemas.openxmlformats.org/officeDocument/2006/relationships/hyperlink" Target="https://github.com/allanzelener/YAD2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28.jpg"/><Relationship Id="rId11" Type="http://schemas.openxmlformats.org/officeDocument/2006/relationships/image" Target="../media/image34.png"/><Relationship Id="rId10" Type="http://schemas.openxmlformats.org/officeDocument/2006/relationships/image" Target="../media/image26.png"/><Relationship Id="rId12" Type="http://schemas.openxmlformats.org/officeDocument/2006/relationships/image" Target="../media/image79.png"/><Relationship Id="rId9" Type="http://schemas.openxmlformats.org/officeDocument/2006/relationships/image" Target="../media/image76.png"/><Relationship Id="rId5" Type="http://schemas.openxmlformats.org/officeDocument/2006/relationships/image" Target="../media/image29.png"/><Relationship Id="rId6" Type="http://schemas.openxmlformats.org/officeDocument/2006/relationships/image" Target="../media/image67.png"/><Relationship Id="rId7" Type="http://schemas.openxmlformats.org/officeDocument/2006/relationships/image" Target="../media/image30.png"/><Relationship Id="rId8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jpg"/><Relationship Id="rId6" Type="http://schemas.openxmlformats.org/officeDocument/2006/relationships/image" Target="../media/image62.png"/><Relationship Id="rId7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1.jpg"/><Relationship Id="rId10" Type="http://schemas.openxmlformats.org/officeDocument/2006/relationships/image" Target="../media/image37.png"/><Relationship Id="rId9" Type="http://schemas.openxmlformats.org/officeDocument/2006/relationships/image" Target="../media/image74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47.jpg"/><Relationship Id="rId5" Type="http://schemas.openxmlformats.org/officeDocument/2006/relationships/image" Target="../media/image6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70.jpg"/><Relationship Id="rId5" Type="http://schemas.openxmlformats.org/officeDocument/2006/relationships/image" Target="../media/image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66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4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7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7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jpg"/><Relationship Id="rId4" Type="http://schemas.openxmlformats.org/officeDocument/2006/relationships/image" Target="../media/image4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71.jpg"/><Relationship Id="rId5" Type="http://schemas.openxmlformats.org/officeDocument/2006/relationships/image" Target="../media/image52.jpg"/><Relationship Id="rId6" Type="http://schemas.openxmlformats.org/officeDocument/2006/relationships/image" Target="../media/image5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jpg"/><Relationship Id="rId4" Type="http://schemas.openxmlformats.org/officeDocument/2006/relationships/image" Target="../media/image80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jpg"/><Relationship Id="rId4" Type="http://schemas.openxmlformats.org/officeDocument/2006/relationships/image" Target="../media/image72.jpg"/><Relationship Id="rId5" Type="http://schemas.openxmlformats.org/officeDocument/2006/relationships/image" Target="../media/image59.jpg"/><Relationship Id="rId6" Type="http://schemas.openxmlformats.org/officeDocument/2006/relationships/image" Target="../media/image6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jpg"/><Relationship Id="rId4" Type="http://schemas.openxmlformats.org/officeDocument/2006/relationships/image" Target="../media/image78.jpg"/><Relationship Id="rId5" Type="http://schemas.openxmlformats.org/officeDocument/2006/relationships/image" Target="../media/image60.jpg"/><Relationship Id="rId6" Type="http://schemas.openxmlformats.org/officeDocument/2006/relationships/image" Target="../media/image7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jpg"/><Relationship Id="rId4" Type="http://schemas.openxmlformats.org/officeDocument/2006/relationships/image" Target="../media/image6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jpg"/><Relationship Id="rId4" Type="http://schemas.openxmlformats.org/officeDocument/2006/relationships/image" Target="../media/image6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jpg"/><Relationship Id="rId4" Type="http://schemas.openxmlformats.org/officeDocument/2006/relationships/image" Target="../media/image6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722720"/>
            <a:ext cx="9144000" cy="4462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32"/>
          <p:cNvGrpSpPr/>
          <p:nvPr/>
        </p:nvGrpSpPr>
        <p:grpSpPr>
          <a:xfrm>
            <a:off x="2314933" y="3371670"/>
            <a:ext cx="4440549" cy="405676"/>
            <a:chOff x="3522052" y="4060927"/>
            <a:chExt cx="5459243" cy="540902"/>
          </a:xfrm>
        </p:grpSpPr>
        <p:sp>
          <p:nvSpPr>
            <p:cNvPr id="189" name="Google Shape;189;p32"/>
            <p:cNvSpPr txBox="1"/>
            <p:nvPr/>
          </p:nvSpPr>
          <p:spPr>
            <a:xfrm>
              <a:off x="3782322" y="4078629"/>
              <a:ext cx="1135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Gill Sans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</a:t>
              </a:r>
              <a:endParaRPr/>
            </a:p>
          </p:txBody>
        </p:sp>
        <p:sp>
          <p:nvSpPr>
            <p:cNvPr id="190" name="Google Shape;190;p32"/>
            <p:cNvSpPr txBox="1"/>
            <p:nvPr/>
          </p:nvSpPr>
          <p:spPr>
            <a:xfrm>
              <a:off x="5777269" y="4060927"/>
              <a:ext cx="145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Gill Sans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DEPLOY</a:t>
              </a:r>
              <a:endParaRPr/>
            </a:p>
          </p:txBody>
        </p:sp>
        <p:sp>
          <p:nvSpPr>
            <p:cNvPr id="191" name="Google Shape;191;p32"/>
            <p:cNvSpPr txBox="1"/>
            <p:nvPr/>
          </p:nvSpPr>
          <p:spPr>
            <a:xfrm>
              <a:off x="7785495" y="4068050"/>
              <a:ext cx="119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Gill Sans"/>
                <a:buNone/>
              </a:pPr>
              <a:r>
                <a:rPr b="0" i="0" lang="en" sz="21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SCALE</a:t>
              </a:r>
              <a:endParaRPr/>
            </a:p>
          </p:txBody>
        </p:sp>
        <p:grpSp>
          <p:nvGrpSpPr>
            <p:cNvPr id="192" name="Google Shape;192;p32"/>
            <p:cNvGrpSpPr/>
            <p:nvPr/>
          </p:nvGrpSpPr>
          <p:grpSpPr>
            <a:xfrm>
              <a:off x="5204136" y="4092673"/>
              <a:ext cx="649500" cy="461700"/>
              <a:chOff x="4788702" y="4140176"/>
              <a:chExt cx="649500" cy="461700"/>
            </a:xfrm>
          </p:grpSpPr>
          <p:pic>
            <p:nvPicPr>
              <p:cNvPr id="193" name="Google Shape;193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985982" y="4206088"/>
                <a:ext cx="254979" cy="342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32"/>
              <p:cNvSpPr txBox="1"/>
              <p:nvPr/>
            </p:nvSpPr>
            <p:spPr>
              <a:xfrm>
                <a:off x="4788702" y="4140176"/>
                <a:ext cx="649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rPr b="0" i="0" lang="en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[    ]</a:t>
                </a:r>
                <a:endParaRPr/>
              </a:p>
            </p:txBody>
          </p:sp>
        </p:grpSp>
        <p:pic>
          <p:nvPicPr>
            <p:cNvPr id="195" name="Google Shape;195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22052" y="4226762"/>
              <a:ext cx="233973" cy="226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45378" y="4193045"/>
              <a:ext cx="357986" cy="3205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5766" y="1299033"/>
            <a:ext cx="2085467" cy="629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/>
        </p:nvSpPr>
        <p:spPr>
          <a:xfrm>
            <a:off x="1741832" y="2064452"/>
            <a:ext cx="566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Platform to build and manage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Deep Learning based applications.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1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-14400" y="312500"/>
            <a:ext cx="91728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Roboto"/>
              <a:buNone/>
            </a:pPr>
            <a:r>
              <a:rPr b="1" i="0" lang="en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 Learning in </a:t>
            </a:r>
            <a:br>
              <a:rPr b="1" i="0" lang="en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4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Computer Vision</a:t>
            </a:r>
            <a:endParaRPr/>
          </a:p>
        </p:txBody>
      </p:sp>
      <p:sp>
        <p:nvSpPr>
          <p:cNvPr id="316" name="Google Shape;316;p41"/>
          <p:cNvSpPr txBox="1"/>
          <p:nvPr/>
        </p:nvSpPr>
        <p:spPr>
          <a:xfrm>
            <a:off x="-28912" y="1940545"/>
            <a:ext cx="90717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"/>
              <a:buNone/>
            </a:pPr>
            <a:r>
              <a:rPr b="0" i="0" lang="en" sz="3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Teaching computers to see…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262150" y="465225"/>
            <a:ext cx="8475900" cy="4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54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“As a scientific discipline, computer vision is concerned with the theory behind artificial systems that extract </a:t>
            </a:r>
            <a:r>
              <a:rPr b="0" i="1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from images or videos” - Wikipedia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54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 can be -</a:t>
            </a:r>
            <a:endParaRPr/>
          </a:p>
          <a:p>
            <a:pPr indent="-368448" lvl="1" marL="86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recognition eg. car, pedestrians</a:t>
            </a:r>
            <a:endParaRPr/>
          </a:p>
          <a:p>
            <a:pPr indent="-368448" lvl="1" marL="86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Pose estimation eg. Where is the car relative to the camera</a:t>
            </a:r>
            <a:endParaRPr/>
          </a:p>
          <a:p>
            <a:pPr indent="-368448" lvl="1" marL="86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 recognition eg. Unlocking Iphone X </a:t>
            </a:r>
            <a:endParaRPr/>
          </a:p>
          <a:p>
            <a:pPr indent="-368448" lvl="1" marL="86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Optical Character recognition (OCR) eg. Characters in an image</a:t>
            </a:r>
            <a:endParaRPr/>
          </a:p>
          <a:p>
            <a:pPr indent="-368448" lvl="1" marL="86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○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Tracking or motion analysis.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lot more...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 txBox="1"/>
          <p:nvPr/>
        </p:nvSpPr>
        <p:spPr>
          <a:xfrm>
            <a:off x="952324" y="481375"/>
            <a:ext cx="2876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humans see 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pic>
        <p:nvPicPr>
          <p:cNvPr id="329" name="Google Shape;3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550" y="1210486"/>
            <a:ext cx="3546039" cy="348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3235" y="1154777"/>
            <a:ext cx="3546040" cy="35972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4814524" y="481375"/>
            <a:ext cx="33036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computers see	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0" y="-5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teach computers to see?</a:t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862200" y="1262096"/>
            <a:ext cx="73473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 repetitive processes like product defects on assembly line.</a:t>
            </a:r>
            <a:endParaRPr/>
          </a:p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 visual surveillance</a:t>
            </a:r>
            <a:endParaRPr/>
          </a:p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Intelligent traffic management system</a:t>
            </a:r>
            <a:endParaRPr/>
          </a:p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Camera based precision diagnosis</a:t>
            </a:r>
            <a:endParaRPr/>
          </a:p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 biometrics</a:t>
            </a:r>
            <a:endParaRPr/>
          </a:p>
          <a:p>
            <a:pPr indent="-406549" lvl="0" marL="431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Driverless cars and many more...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71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 txBox="1"/>
          <p:nvPr/>
        </p:nvSpPr>
        <p:spPr>
          <a:xfrm>
            <a:off x="4481563" y="6326400"/>
            <a:ext cx="11175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dog</a:t>
            </a:r>
            <a:endParaRPr/>
          </a:p>
        </p:txBody>
      </p:sp>
      <p:sp>
        <p:nvSpPr>
          <p:cNvPr id="345" name="Google Shape;345;p45"/>
          <p:cNvSpPr txBox="1"/>
          <p:nvPr/>
        </p:nvSpPr>
        <p:spPr>
          <a:xfrm>
            <a:off x="1042225" y="13250"/>
            <a:ext cx="71937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Classification</a:t>
            </a:r>
            <a:endParaRPr/>
          </a:p>
        </p:txBody>
      </p:sp>
      <p:sp>
        <p:nvSpPr>
          <p:cNvPr id="346" name="Google Shape;346;p45"/>
          <p:cNvSpPr txBox="1"/>
          <p:nvPr/>
        </p:nvSpPr>
        <p:spPr>
          <a:xfrm>
            <a:off x="3904825" y="4215825"/>
            <a:ext cx="14685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dog</a:t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515" y="806142"/>
            <a:ext cx="3278958" cy="3239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6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163100" y="0"/>
            <a:ext cx="907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How to classify?</a:t>
            </a:r>
            <a:endParaRPr/>
          </a:p>
        </p:txBody>
      </p:sp>
      <p:sp>
        <p:nvSpPr>
          <p:cNvPr id="354" name="Google Shape;354;p46"/>
          <p:cNvSpPr txBox="1"/>
          <p:nvPr/>
        </p:nvSpPr>
        <p:spPr>
          <a:xfrm>
            <a:off x="2769750" y="5881900"/>
            <a:ext cx="45411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animals (classes)</a:t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037" y="720251"/>
            <a:ext cx="4305825" cy="37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/>
        </p:nvSpPr>
        <p:spPr>
          <a:xfrm>
            <a:off x="163100" y="4497000"/>
            <a:ext cx="89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Roboto"/>
              <a:buNone/>
            </a:pPr>
            <a:r>
              <a:rPr b="0" i="0" lang="en" sz="2200" u="none" cap="none" strike="no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Multiple animals (classes)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7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7"/>
          <p:cNvSpPr txBox="1"/>
          <p:nvPr/>
        </p:nvSpPr>
        <p:spPr>
          <a:xfrm>
            <a:off x="47300" y="-152400"/>
            <a:ext cx="907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47338" y="1031402"/>
            <a:ext cx="9078600" cy="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 only recognize what the objects are inside a given image but also locate where they are in the image</a:t>
            </a:r>
            <a:endParaRPr/>
          </a:p>
        </p:txBody>
      </p:sp>
      <p:pic>
        <p:nvPicPr>
          <p:cNvPr id="364" name="Google Shape;36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547" y="2116250"/>
            <a:ext cx="2938451" cy="27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7053" y="2048775"/>
            <a:ext cx="3347023" cy="27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8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751775" y="90900"/>
            <a:ext cx="75714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detection algorithms</a:t>
            </a:r>
            <a:endParaRPr/>
          </a:p>
        </p:txBody>
      </p:sp>
      <p:sp>
        <p:nvSpPr>
          <p:cNvPr id="372" name="Google Shape;372;p48"/>
          <p:cNvSpPr txBox="1"/>
          <p:nvPr/>
        </p:nvSpPr>
        <p:spPr>
          <a:xfrm>
            <a:off x="751775" y="1210075"/>
            <a:ext cx="7788600" cy="27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Viola-Jones algorithm (2001) - mainly for face detection.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Histogram of oriented gradients (2005) - mainly for face and pedestrian detection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R-CNN (Region based Convolutional Neural Networks)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Fast and Faster R-CNN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(You only look once) - current state of the art.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9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0" y="727700"/>
            <a:ext cx="9144000" cy="438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/>
        </p:nvSpPr>
        <p:spPr>
          <a:xfrm>
            <a:off x="476250" y="2"/>
            <a:ext cx="7861800" cy="10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V2 (You Only Look Once)</a:t>
            </a:r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824436" y="964929"/>
            <a:ext cx="78618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actually looks at the image just once, hence the name You Only Look Once.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divides the image into 13 by 13 cells.</a:t>
            </a:r>
            <a:endParaRPr/>
          </a:p>
        </p:txBody>
      </p:sp>
      <p:pic>
        <p:nvPicPr>
          <p:cNvPr id="380" name="Google Shape;38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2321" y="2457026"/>
            <a:ext cx="2426000" cy="2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0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0"/>
          <p:cNvSpPr txBox="1"/>
          <p:nvPr/>
        </p:nvSpPr>
        <p:spPr>
          <a:xfrm>
            <a:off x="275875" y="64550"/>
            <a:ext cx="86775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cell is responsible for predicting 5 bounding boxes.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 also predicts a confidence score representing if the bounding box contains some object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score doesn’t say anything about what kindof object is in the box, just if the box contains any particular shape.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higher the confidence score, the fatter the bounding box</a:t>
            </a:r>
            <a:endParaRPr/>
          </a:p>
        </p:txBody>
      </p:sp>
      <p:pic>
        <p:nvPicPr>
          <p:cNvPr id="387" name="Google Shape;3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5528" y="2256050"/>
            <a:ext cx="2852925" cy="28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7227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4403150" y="957375"/>
            <a:ext cx="4359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Siddhant Sharma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Analyst | 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E-Commerce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Specialist |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Freelancer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LinkedIn: 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linkedin.com/in/siddhantsharmacse/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Instagram : instagram.com/vjsiddhant/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155850" y="1033575"/>
            <a:ext cx="416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Yatindra Sahu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Google MLCC Facilitator | Data Analyst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Python Programmer | Freelancer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WebSite : pymacbit.github.io</a:t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Twitter : 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pymacbit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LinkedIn : </a:t>
            </a:r>
            <a:r>
              <a:rPr lang="en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linkedin.com/in/pymacbit/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1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1"/>
          <p:cNvSpPr txBox="1"/>
          <p:nvPr/>
        </p:nvSpPr>
        <p:spPr>
          <a:xfrm>
            <a:off x="323850" y="78750"/>
            <a:ext cx="8553600" cy="19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each bounding box, the cell also predicts a class.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model when trained on PASCAL VOC dataset, can detect 20 different classes.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confidence score and class prediction are combined which tells us that the particular bounding box contains a specific type of object (Dog)</a:t>
            </a:r>
            <a:endParaRPr/>
          </a:p>
        </p:txBody>
      </p:sp>
      <p:pic>
        <p:nvPicPr>
          <p:cNvPr id="394" name="Google Shape;39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550" y="2484175"/>
            <a:ext cx="5603275" cy="24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114300" y="49750"/>
            <a:ext cx="8829600" cy="22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cell predicts 5 bounding boxes, hence total of 13x13x5 = 845 bounding boxes are predicted for each image.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But setting a threshold value like 30% on the final combined score (confidence and class probabilities), removes majority of the bounding boxes.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prediction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3875" y="2053125"/>
            <a:ext cx="3529300" cy="29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3"/>
          <p:cNvSpPr txBox="1"/>
          <p:nvPr/>
        </p:nvSpPr>
        <p:spPr>
          <a:xfrm>
            <a:off x="1267825" y="113125"/>
            <a:ext cx="6860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Tiny YOLO architecture</a:t>
            </a:r>
            <a:endParaRPr/>
          </a:p>
        </p:txBody>
      </p:sp>
      <p:pic>
        <p:nvPicPr>
          <p:cNvPr id="408" name="Google Shape;4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9874" y="797825"/>
            <a:ext cx="4388900" cy="42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/>
        </p:nvSpPr>
        <p:spPr>
          <a:xfrm>
            <a:off x="509800" y="91550"/>
            <a:ext cx="7618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YOLO so powerful?</a:t>
            </a:r>
            <a:endParaRPr/>
          </a:p>
        </p:txBody>
      </p:sp>
      <p:sp>
        <p:nvSpPr>
          <p:cNvPr id="415" name="Google Shape;415;p54"/>
          <p:cNvSpPr txBox="1"/>
          <p:nvPr/>
        </p:nvSpPr>
        <p:spPr>
          <a:xfrm>
            <a:off x="509800" y="729298"/>
            <a:ext cx="76185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Although the algorithm predicts 845 bounding boxes, it predicts the bounding boxes all at once by looking at the image only once.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very last convolutional layer has a 1×1 kernel and exists to reduce the data to the shape 13×13×125.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125 numbers contain the data for the bounding boxes and the class predictions.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grid cell predicts 5 bounding boxes and a bounding box is described by 25 elements:</a:t>
            </a:r>
            <a:endParaRPr/>
          </a:p>
          <a:p>
            <a:pPr indent="-368300" lvl="0" marL="8001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x, y, width, height for the bounding box’s rectangle</a:t>
            </a:r>
            <a:endParaRPr/>
          </a:p>
          <a:p>
            <a:pPr indent="-368300" lvl="0" marL="800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confidence score</a:t>
            </a:r>
            <a:endParaRPr/>
          </a:p>
          <a:p>
            <a:pPr indent="-368300" lvl="0" marL="800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Char char="●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probability distribution over the 20 classes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5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/>
        </p:nvSpPr>
        <p:spPr>
          <a:xfrm>
            <a:off x="123463" y="1819445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in action...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2274000" y="1590000"/>
            <a:ext cx="4596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7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7"/>
          <p:cNvSpPr txBox="1"/>
          <p:nvPr/>
        </p:nvSpPr>
        <p:spPr>
          <a:xfrm>
            <a:off x="46800" y="-348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Links and resources</a:t>
            </a:r>
            <a:endParaRPr/>
          </a:p>
        </p:txBody>
      </p:sp>
      <p:sp>
        <p:nvSpPr>
          <p:cNvPr id="433" name="Google Shape;433;p57"/>
          <p:cNvSpPr txBox="1"/>
          <p:nvPr/>
        </p:nvSpPr>
        <p:spPr>
          <a:xfrm>
            <a:off x="637350" y="1258625"/>
            <a:ext cx="7211400" cy="26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V1 paper 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V2 paper 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weights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in Tensorflow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 in Keras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Joseph Redmon’s TED Talk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link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AutoNum type="arabicPeriod"/>
            </a:pPr>
            <a:r>
              <a:rPr b="0" i="0" lang="en" sz="2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CVPR presentation - </a:t>
            </a:r>
            <a:r>
              <a:rPr b="0" i="0" lang="en" sz="22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8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1" y="1756791"/>
            <a:ext cx="2423160" cy="108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0" name="Google Shape;440;p58"/>
          <p:cNvGrpSpPr/>
          <p:nvPr/>
        </p:nvGrpSpPr>
        <p:grpSpPr>
          <a:xfrm>
            <a:off x="3154680" y="3443919"/>
            <a:ext cx="1668375" cy="855000"/>
            <a:chOff x="0" y="4449507"/>
            <a:chExt cx="2224500" cy="1140000"/>
          </a:xfrm>
        </p:grpSpPr>
        <p:pic>
          <p:nvPicPr>
            <p:cNvPr id="441" name="Google Shape;441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" y="4449507"/>
              <a:ext cx="2224377" cy="860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" name="Google Shape;442;p58"/>
            <p:cNvSpPr/>
            <p:nvPr/>
          </p:nvSpPr>
          <p:spPr>
            <a:xfrm>
              <a:off x="0" y="5300007"/>
              <a:ext cx="2224500" cy="2895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Signatures &amp; Roles</a:t>
              </a:r>
              <a:endParaRPr/>
            </a:p>
          </p:txBody>
        </p:sp>
      </p:grpSp>
      <p:grpSp>
        <p:nvGrpSpPr>
          <p:cNvPr id="443" name="Google Shape;443;p58"/>
          <p:cNvGrpSpPr/>
          <p:nvPr/>
        </p:nvGrpSpPr>
        <p:grpSpPr>
          <a:xfrm>
            <a:off x="3154773" y="2036426"/>
            <a:ext cx="1177917" cy="327502"/>
            <a:chOff x="2380492" y="4452374"/>
            <a:chExt cx="1844819" cy="512924"/>
          </a:xfrm>
        </p:grpSpPr>
        <p:pic>
          <p:nvPicPr>
            <p:cNvPr id="444" name="Google Shape;444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80492" y="4452374"/>
              <a:ext cx="1844819" cy="266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58"/>
            <p:cNvSpPr/>
            <p:nvPr/>
          </p:nvSpPr>
          <p:spPr>
            <a:xfrm>
              <a:off x="2380492" y="4718398"/>
              <a:ext cx="1844700" cy="2469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Account No</a:t>
              </a:r>
              <a:endParaRPr/>
            </a:p>
          </p:txBody>
        </p:sp>
      </p:grpSp>
      <p:grpSp>
        <p:nvGrpSpPr>
          <p:cNvPr id="446" name="Google Shape;446;p58"/>
          <p:cNvGrpSpPr/>
          <p:nvPr/>
        </p:nvGrpSpPr>
        <p:grpSpPr>
          <a:xfrm>
            <a:off x="3154773" y="2414527"/>
            <a:ext cx="748578" cy="317787"/>
            <a:chOff x="2380492" y="5074106"/>
            <a:chExt cx="1172401" cy="497709"/>
          </a:xfrm>
        </p:grpSpPr>
        <p:pic>
          <p:nvPicPr>
            <p:cNvPr id="447" name="Google Shape;447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80492" y="5074106"/>
              <a:ext cx="1172318" cy="258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58"/>
            <p:cNvSpPr/>
            <p:nvPr/>
          </p:nvSpPr>
          <p:spPr>
            <a:xfrm>
              <a:off x="2380493" y="5329415"/>
              <a:ext cx="1172400" cy="2424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</a:t>
              </a:r>
              <a:endParaRPr/>
            </a:p>
          </p:txBody>
        </p:sp>
      </p:grpSp>
      <p:grpSp>
        <p:nvGrpSpPr>
          <p:cNvPr id="449" name="Google Shape;449;p58"/>
          <p:cNvGrpSpPr/>
          <p:nvPr/>
        </p:nvGrpSpPr>
        <p:grpSpPr>
          <a:xfrm>
            <a:off x="3154822" y="1627585"/>
            <a:ext cx="607022" cy="328705"/>
            <a:chOff x="3606079" y="5057432"/>
            <a:chExt cx="950700" cy="514808"/>
          </a:xfrm>
        </p:grpSpPr>
        <p:pic>
          <p:nvPicPr>
            <p:cNvPr id="450" name="Google Shape;450;p5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06079" y="5057432"/>
              <a:ext cx="950665" cy="257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58"/>
            <p:cNvSpPr/>
            <p:nvPr/>
          </p:nvSpPr>
          <p:spPr>
            <a:xfrm>
              <a:off x="3606079" y="5310940"/>
              <a:ext cx="950700" cy="2613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Date</a:t>
              </a:r>
              <a:endParaRPr/>
            </a:p>
          </p:txBody>
        </p:sp>
      </p:grpSp>
      <p:grpSp>
        <p:nvGrpSpPr>
          <p:cNvPr id="452" name="Google Shape;452;p58"/>
          <p:cNvGrpSpPr/>
          <p:nvPr/>
        </p:nvGrpSpPr>
        <p:grpSpPr>
          <a:xfrm>
            <a:off x="4028943" y="1566812"/>
            <a:ext cx="2105954" cy="425924"/>
            <a:chOff x="0" y="5733058"/>
            <a:chExt cx="3298284" cy="667070"/>
          </a:xfrm>
        </p:grpSpPr>
        <p:pic>
          <p:nvPicPr>
            <p:cNvPr id="453" name="Google Shape;453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" y="5733058"/>
              <a:ext cx="3298283" cy="416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Google Shape;454;p58"/>
            <p:cNvSpPr/>
            <p:nvPr/>
          </p:nvSpPr>
          <p:spPr>
            <a:xfrm>
              <a:off x="0" y="6144228"/>
              <a:ext cx="3298200" cy="2559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 in Words</a:t>
              </a:r>
              <a:endParaRPr/>
            </a:p>
          </p:txBody>
        </p:sp>
      </p:grpSp>
      <p:grpSp>
        <p:nvGrpSpPr>
          <p:cNvPr id="455" name="Google Shape;455;p58"/>
          <p:cNvGrpSpPr/>
          <p:nvPr/>
        </p:nvGrpSpPr>
        <p:grpSpPr>
          <a:xfrm>
            <a:off x="3154741" y="1286940"/>
            <a:ext cx="1496963" cy="227777"/>
            <a:chOff x="0" y="6501226"/>
            <a:chExt cx="2344500" cy="356738"/>
          </a:xfrm>
        </p:grpSpPr>
        <p:pic>
          <p:nvPicPr>
            <p:cNvPr id="456" name="Google Shape;456;p5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9" y="6501226"/>
              <a:ext cx="2344259" cy="169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58"/>
            <p:cNvSpPr/>
            <p:nvPr/>
          </p:nvSpPr>
          <p:spPr>
            <a:xfrm>
              <a:off x="0" y="6655464"/>
              <a:ext cx="2344500" cy="2025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MICR</a:t>
              </a:r>
              <a:endParaRPr/>
            </a:p>
          </p:txBody>
        </p:sp>
      </p:grpSp>
      <p:sp>
        <p:nvSpPr>
          <p:cNvPr id="458" name="Google Shape;458;p58"/>
          <p:cNvSpPr txBox="1"/>
          <p:nvPr/>
        </p:nvSpPr>
        <p:spPr>
          <a:xfrm>
            <a:off x="0" y="1133078"/>
            <a:ext cx="3712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Cheque Clearing Automation</a:t>
            </a:r>
            <a:endParaRPr/>
          </a:p>
        </p:txBody>
      </p:sp>
      <p:sp>
        <p:nvSpPr>
          <p:cNvPr id="459" name="Google Shape;459;p58"/>
          <p:cNvSpPr txBox="1"/>
          <p:nvPr/>
        </p:nvSpPr>
        <p:spPr>
          <a:xfrm>
            <a:off x="3154751" y="921158"/>
            <a:ext cx="76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greya Sans SC Thin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legreya Sans SC Thin"/>
                <a:ea typeface="Alegreya Sans SC Thin"/>
                <a:cs typeface="Alegreya Sans SC Thin"/>
                <a:sym typeface="Alegreya Sans SC Thin"/>
              </a:rPr>
              <a:t>EXTRACT</a:t>
            </a:r>
            <a:endParaRPr/>
          </a:p>
        </p:txBody>
      </p:sp>
      <p:sp>
        <p:nvSpPr>
          <p:cNvPr id="460" name="Google Shape;460;p58"/>
          <p:cNvSpPr txBox="1"/>
          <p:nvPr/>
        </p:nvSpPr>
        <p:spPr>
          <a:xfrm>
            <a:off x="3154680" y="3073724"/>
            <a:ext cx="65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greya Sans SC Thin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legreya Sans SC Thin"/>
                <a:ea typeface="Alegreya Sans SC Thin"/>
                <a:cs typeface="Alegreya Sans SC Thin"/>
                <a:sym typeface="Alegreya Sans SC Thin"/>
              </a:rPr>
              <a:t>MATCH</a:t>
            </a:r>
            <a:endParaRPr/>
          </a:p>
        </p:txBody>
      </p:sp>
      <p:grpSp>
        <p:nvGrpSpPr>
          <p:cNvPr id="461" name="Google Shape;461;p58"/>
          <p:cNvGrpSpPr/>
          <p:nvPr/>
        </p:nvGrpSpPr>
        <p:grpSpPr>
          <a:xfrm>
            <a:off x="3177459" y="4367161"/>
            <a:ext cx="2105954" cy="425924"/>
            <a:chOff x="0" y="5733058"/>
            <a:chExt cx="3298284" cy="667070"/>
          </a:xfrm>
        </p:grpSpPr>
        <p:pic>
          <p:nvPicPr>
            <p:cNvPr id="462" name="Google Shape;462;p5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" y="5733058"/>
              <a:ext cx="3298283" cy="416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8"/>
            <p:cNvSpPr/>
            <p:nvPr/>
          </p:nvSpPr>
          <p:spPr>
            <a:xfrm>
              <a:off x="0" y="6144228"/>
              <a:ext cx="3298200" cy="2559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 in Words</a:t>
              </a:r>
              <a:endParaRPr/>
            </a:p>
          </p:txBody>
        </p:sp>
      </p:grpSp>
      <p:grpSp>
        <p:nvGrpSpPr>
          <p:cNvPr id="464" name="Google Shape;464;p58"/>
          <p:cNvGrpSpPr/>
          <p:nvPr/>
        </p:nvGrpSpPr>
        <p:grpSpPr>
          <a:xfrm>
            <a:off x="5361566" y="4370437"/>
            <a:ext cx="748578" cy="317787"/>
            <a:chOff x="2380492" y="5074106"/>
            <a:chExt cx="1172401" cy="497709"/>
          </a:xfrm>
        </p:grpSpPr>
        <p:pic>
          <p:nvPicPr>
            <p:cNvPr id="465" name="Google Shape;465;p5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80492" y="5074106"/>
              <a:ext cx="1172318" cy="258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8"/>
            <p:cNvSpPr/>
            <p:nvPr/>
          </p:nvSpPr>
          <p:spPr>
            <a:xfrm>
              <a:off x="2380493" y="5329415"/>
              <a:ext cx="1172400" cy="2424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</a:t>
              </a:r>
              <a:endParaRPr/>
            </a:p>
          </p:txBody>
        </p:sp>
      </p:grpSp>
      <p:pic>
        <p:nvPicPr>
          <p:cNvPr id="467" name="Google Shape;467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56403" y="3846227"/>
            <a:ext cx="458099" cy="15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56403" y="3626582"/>
            <a:ext cx="736672" cy="15166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 txBox="1"/>
          <p:nvPr/>
        </p:nvSpPr>
        <p:spPr>
          <a:xfrm>
            <a:off x="4956403" y="3291833"/>
            <a:ext cx="114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greya Sans SC Thin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legreya Sans SC Thin"/>
                <a:ea typeface="Alegreya Sans SC Thin"/>
                <a:cs typeface="Alegreya Sans SC Thin"/>
                <a:sym typeface="Alegreya Sans SC Thin"/>
              </a:rPr>
              <a:t>Segmentation</a:t>
            </a:r>
            <a:endParaRPr/>
          </a:p>
        </p:txBody>
      </p:sp>
      <p:sp>
        <p:nvSpPr>
          <p:cNvPr id="470" name="Google Shape;470;p58"/>
          <p:cNvSpPr/>
          <p:nvPr/>
        </p:nvSpPr>
        <p:spPr>
          <a:xfrm>
            <a:off x="6708793" y="1804286"/>
            <a:ext cx="2435100" cy="2150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Approach: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An ‘AI’ application that can learn Autonomously from historical data and adapt from live data</a:t>
            </a:r>
            <a:endParaRPr/>
          </a:p>
        </p:txBody>
      </p:sp>
      <p:cxnSp>
        <p:nvCxnSpPr>
          <p:cNvPr id="471" name="Google Shape;471;p58"/>
          <p:cNvCxnSpPr/>
          <p:nvPr/>
        </p:nvCxnSpPr>
        <p:spPr>
          <a:xfrm>
            <a:off x="2834640" y="757034"/>
            <a:ext cx="30300" cy="4386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2" name="Google Shape;472;p58"/>
          <p:cNvCxnSpPr/>
          <p:nvPr/>
        </p:nvCxnSpPr>
        <p:spPr>
          <a:xfrm>
            <a:off x="6609907" y="686482"/>
            <a:ext cx="30300" cy="43863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3" name="Google Shape;473;p58"/>
          <p:cNvSpPr txBox="1"/>
          <p:nvPr/>
        </p:nvSpPr>
        <p:spPr>
          <a:xfrm>
            <a:off x="36150" y="-25583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Cheque Clearing Application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9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/>
          <p:nvPr/>
        </p:nvSpPr>
        <p:spPr>
          <a:xfrm>
            <a:off x="96012" y="1918149"/>
            <a:ext cx="4236900" cy="1548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Alegreya Sans Light"/>
              <a:buNone/>
            </a:pPr>
            <a:r>
              <a:rPr b="0" i="0" lang="en" sz="1400" u="none" cap="none" strike="noStrike">
                <a:solidFill>
                  <a:srgbClr val="757070"/>
                </a:solidFill>
                <a:latin typeface="Alegreya Sans Light"/>
                <a:ea typeface="Alegreya Sans Light"/>
                <a:cs typeface="Alegreya Sans Light"/>
                <a:sym typeface="Alegreya Sans Light"/>
              </a:rPr>
              <a:t>Training Data</a:t>
            </a:r>
            <a:endParaRPr/>
          </a:p>
        </p:txBody>
      </p:sp>
      <p:sp>
        <p:nvSpPr>
          <p:cNvPr id="480" name="Google Shape;480;p59"/>
          <p:cNvSpPr txBox="1"/>
          <p:nvPr/>
        </p:nvSpPr>
        <p:spPr>
          <a:xfrm>
            <a:off x="297180" y="863125"/>
            <a:ext cx="3712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Training the system</a:t>
            </a:r>
            <a:endParaRPr/>
          </a:p>
        </p:txBody>
      </p:sp>
      <p:grpSp>
        <p:nvGrpSpPr>
          <p:cNvPr id="481" name="Google Shape;481;p59"/>
          <p:cNvGrpSpPr/>
          <p:nvPr/>
        </p:nvGrpSpPr>
        <p:grpSpPr>
          <a:xfrm>
            <a:off x="422816" y="2199686"/>
            <a:ext cx="1203828" cy="1115664"/>
            <a:chOff x="890017" y="2987040"/>
            <a:chExt cx="1853183" cy="1832863"/>
          </a:xfrm>
        </p:grpSpPr>
        <p:pic>
          <p:nvPicPr>
            <p:cNvPr id="482" name="Google Shape;482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0337" y="2987040"/>
              <a:ext cx="1832863" cy="1832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0017" y="3409188"/>
              <a:ext cx="1649983" cy="742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4" name="Google Shape;484;p59"/>
          <p:cNvCxnSpPr/>
          <p:nvPr/>
        </p:nvCxnSpPr>
        <p:spPr>
          <a:xfrm>
            <a:off x="4480560" y="757034"/>
            <a:ext cx="63900" cy="438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59"/>
          <p:cNvSpPr txBox="1"/>
          <p:nvPr/>
        </p:nvSpPr>
        <p:spPr>
          <a:xfrm>
            <a:off x="4988052" y="863125"/>
            <a:ext cx="37125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Parallel Run</a:t>
            </a:r>
            <a:endParaRPr/>
          </a:p>
        </p:txBody>
      </p:sp>
      <p:sp>
        <p:nvSpPr>
          <p:cNvPr id="486" name="Google Shape;486;p59"/>
          <p:cNvSpPr txBox="1"/>
          <p:nvPr/>
        </p:nvSpPr>
        <p:spPr>
          <a:xfrm>
            <a:off x="422880" y="1338748"/>
            <a:ext cx="3461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Sample set of Previously verified Cheques of every month for the past 12 months</a:t>
            </a:r>
            <a:endParaRPr/>
          </a:p>
        </p:txBody>
      </p:sp>
      <p:grpSp>
        <p:nvGrpSpPr>
          <p:cNvPr id="487" name="Google Shape;487;p59"/>
          <p:cNvGrpSpPr/>
          <p:nvPr/>
        </p:nvGrpSpPr>
        <p:grpSpPr>
          <a:xfrm>
            <a:off x="693420" y="4070150"/>
            <a:ext cx="2920050" cy="627975"/>
            <a:chOff x="924560" y="4203212"/>
            <a:chExt cx="3893400" cy="837300"/>
          </a:xfrm>
        </p:grpSpPr>
        <p:sp>
          <p:nvSpPr>
            <p:cNvPr id="488" name="Google Shape;488;p59"/>
            <p:cNvSpPr/>
            <p:nvPr/>
          </p:nvSpPr>
          <p:spPr>
            <a:xfrm>
              <a:off x="924560" y="4203212"/>
              <a:ext cx="3893400" cy="837300"/>
            </a:xfrm>
            <a:prstGeom prst="rect">
              <a:avLst/>
            </a:prstGeom>
            <a:solidFill>
              <a:srgbClr val="8F72FF"/>
            </a:solidFill>
            <a:ln cap="flat" cmpd="sng" w="12700">
              <a:solidFill>
                <a:srgbClr val="8F72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Cheque Clearing application</a:t>
              </a:r>
              <a:endParaRPr/>
            </a:p>
          </p:txBody>
        </p:sp>
        <p:pic>
          <p:nvPicPr>
            <p:cNvPr id="489" name="Google Shape;489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6904" y="4242361"/>
              <a:ext cx="333261" cy="379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59"/>
          <p:cNvSpPr txBox="1"/>
          <p:nvPr/>
        </p:nvSpPr>
        <p:spPr>
          <a:xfrm>
            <a:off x="489125" y="3030891"/>
            <a:ext cx="1084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Cheque Images</a:t>
            </a:r>
            <a:endParaRPr/>
          </a:p>
        </p:txBody>
      </p:sp>
      <p:sp>
        <p:nvSpPr>
          <p:cNvPr id="491" name="Google Shape;491;p59"/>
          <p:cNvSpPr/>
          <p:nvPr/>
        </p:nvSpPr>
        <p:spPr>
          <a:xfrm>
            <a:off x="2695224" y="2244091"/>
            <a:ext cx="1487100" cy="11157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nir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Manually extracted information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Date: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Amount: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Account Num:</a:t>
            </a:r>
            <a:endParaRPr/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Char char="•"/>
            </a:pPr>
            <a:r>
              <a:rPr b="0" i="0" lang="en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Signature: Matched…</a:t>
            </a:r>
            <a:endParaRPr/>
          </a:p>
        </p:txBody>
      </p:sp>
      <p:sp>
        <p:nvSpPr>
          <p:cNvPr id="492" name="Google Shape;492;p59"/>
          <p:cNvSpPr/>
          <p:nvPr/>
        </p:nvSpPr>
        <p:spPr>
          <a:xfrm>
            <a:off x="1997202" y="3467099"/>
            <a:ext cx="312600" cy="603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 cap="flat" cmpd="sng" w="127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3" name="Google Shape;493;p59"/>
          <p:cNvGrpSpPr/>
          <p:nvPr/>
        </p:nvGrpSpPr>
        <p:grpSpPr>
          <a:xfrm>
            <a:off x="5149566" y="2809086"/>
            <a:ext cx="1428975" cy="1012275"/>
            <a:chOff x="924560" y="4203211"/>
            <a:chExt cx="1905300" cy="1349700"/>
          </a:xfrm>
        </p:grpSpPr>
        <p:sp>
          <p:nvSpPr>
            <p:cNvPr id="494" name="Google Shape;494;p59"/>
            <p:cNvSpPr/>
            <p:nvPr/>
          </p:nvSpPr>
          <p:spPr>
            <a:xfrm>
              <a:off x="924560" y="4203211"/>
              <a:ext cx="1905300" cy="1349700"/>
            </a:xfrm>
            <a:prstGeom prst="rect">
              <a:avLst/>
            </a:prstGeom>
            <a:solidFill>
              <a:srgbClr val="8F72FF"/>
            </a:solidFill>
            <a:ln cap="flat" cmpd="sng" w="12700">
              <a:solidFill>
                <a:srgbClr val="8F72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t/>
              </a:r>
              <a:endParaRPr b="0" i="0" sz="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Cheque Clearing application</a:t>
              </a:r>
              <a:endParaRPr/>
            </a:p>
          </p:txBody>
        </p:sp>
        <p:pic>
          <p:nvPicPr>
            <p:cNvPr id="495" name="Google Shape;495;p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6904" y="4242361"/>
              <a:ext cx="333261" cy="3795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59"/>
          <p:cNvSpPr txBox="1"/>
          <p:nvPr/>
        </p:nvSpPr>
        <p:spPr>
          <a:xfrm>
            <a:off x="4623084" y="1234873"/>
            <a:ext cx="42885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After training on sample training data, the system is then left to learn autonomously from live information until it starts predicting with utmost confidence</a:t>
            </a:r>
            <a:endParaRPr/>
          </a:p>
        </p:txBody>
      </p:sp>
      <p:grpSp>
        <p:nvGrpSpPr>
          <p:cNvPr id="497" name="Google Shape;497;p59"/>
          <p:cNvGrpSpPr/>
          <p:nvPr/>
        </p:nvGrpSpPr>
        <p:grpSpPr>
          <a:xfrm>
            <a:off x="5423770" y="1927370"/>
            <a:ext cx="2826450" cy="594900"/>
            <a:chOff x="7231693" y="2569827"/>
            <a:chExt cx="3768600" cy="793200"/>
          </a:xfrm>
        </p:grpSpPr>
        <p:sp>
          <p:nvSpPr>
            <p:cNvPr id="498" name="Google Shape;498;p59"/>
            <p:cNvSpPr/>
            <p:nvPr/>
          </p:nvSpPr>
          <p:spPr>
            <a:xfrm>
              <a:off x="7231693" y="2569827"/>
              <a:ext cx="3768600" cy="7932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200"/>
                <a:buFont typeface="Avenir"/>
                <a:buNone/>
              </a:pPr>
              <a:r>
                <a:rPr b="0" i="0" lang="en" sz="1200" u="none" cap="none" strike="noStrike">
                  <a:solidFill>
                    <a:srgbClr val="3A3838"/>
                  </a:solidFill>
                  <a:latin typeface="Avenir"/>
                  <a:ea typeface="Avenir"/>
                  <a:cs typeface="Avenir"/>
                  <a:sym typeface="Avenir"/>
                </a:rPr>
                <a:t>Live data</a:t>
              </a:r>
              <a:endParaRPr/>
            </a:p>
          </p:txBody>
        </p:sp>
        <p:pic>
          <p:nvPicPr>
            <p:cNvPr id="499" name="Google Shape;499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80470" y="2690377"/>
              <a:ext cx="1429262" cy="6021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59"/>
          <p:cNvGrpSpPr/>
          <p:nvPr/>
        </p:nvGrpSpPr>
        <p:grpSpPr>
          <a:xfrm>
            <a:off x="7384404" y="2838449"/>
            <a:ext cx="1428975" cy="982800"/>
            <a:chOff x="9976975" y="3735862"/>
            <a:chExt cx="1905300" cy="1310400"/>
          </a:xfrm>
        </p:grpSpPr>
        <p:sp>
          <p:nvSpPr>
            <p:cNvPr id="501" name="Google Shape;501;p59"/>
            <p:cNvSpPr/>
            <p:nvPr/>
          </p:nvSpPr>
          <p:spPr>
            <a:xfrm>
              <a:off x="9976975" y="3735862"/>
              <a:ext cx="1905300" cy="13104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57070"/>
                </a:buClr>
                <a:buSzPts val="1100"/>
                <a:buFont typeface="Avenir"/>
                <a:buNone/>
              </a:pPr>
              <a:r>
                <a:rPr b="0" i="0" lang="en" sz="1100" u="none" cap="none" strike="noStrike">
                  <a:solidFill>
                    <a:srgbClr val="757070"/>
                  </a:solidFill>
                  <a:latin typeface="Avenir"/>
                  <a:ea typeface="Avenir"/>
                  <a:cs typeface="Avenir"/>
                  <a:sym typeface="Avenir"/>
                </a:rPr>
                <a:t>Outsourcing Vendor</a:t>
              </a:r>
              <a:endParaRPr/>
            </a:p>
          </p:txBody>
        </p:sp>
        <p:pic>
          <p:nvPicPr>
            <p:cNvPr id="502" name="Google Shape;502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64347" y="4271320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40835" y="4272595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96845" y="4270122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364347" y="4617872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840835" y="4619147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96845" y="4616675"/>
              <a:ext cx="290628" cy="2906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08" name="Google Shape;508;p59"/>
          <p:cNvCxnSpPr>
            <a:stCxn id="498" idx="2"/>
            <a:endCxn id="494" idx="0"/>
          </p:cNvCxnSpPr>
          <p:nvPr/>
        </p:nvCxnSpPr>
        <p:spPr>
          <a:xfrm rot="5400000">
            <a:off x="6207145" y="2179220"/>
            <a:ext cx="286800" cy="972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09" name="Google Shape;509;p59"/>
          <p:cNvCxnSpPr>
            <a:stCxn id="498" idx="2"/>
            <a:endCxn id="501" idx="0"/>
          </p:cNvCxnSpPr>
          <p:nvPr/>
        </p:nvCxnSpPr>
        <p:spPr>
          <a:xfrm flipH="1" rot="-5400000">
            <a:off x="7309795" y="2049470"/>
            <a:ext cx="316200" cy="1261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10" name="Google Shape;510;p59"/>
          <p:cNvSpPr/>
          <p:nvPr/>
        </p:nvSpPr>
        <p:spPr>
          <a:xfrm>
            <a:off x="5468855" y="4070149"/>
            <a:ext cx="2905500" cy="594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900"/>
              <a:buFont typeface="Avenir"/>
              <a:buNone/>
            </a:pPr>
            <a:r>
              <a:rPr b="0" i="0" lang="en" sz="900" u="none" cap="none" strike="noStrike">
                <a:solidFill>
                  <a:srgbClr val="3A3838"/>
                </a:solidFill>
                <a:latin typeface="Avenir"/>
                <a:ea typeface="Avenir"/>
                <a:cs typeface="Avenir"/>
                <a:sym typeface="Avenir"/>
              </a:rPr>
              <a:t>Feedback data</a:t>
            </a:r>
            <a:endParaRPr/>
          </a:p>
        </p:txBody>
      </p:sp>
      <p:sp>
        <p:nvSpPr>
          <p:cNvPr id="511" name="Google Shape;511;p59"/>
          <p:cNvSpPr/>
          <p:nvPr/>
        </p:nvSpPr>
        <p:spPr>
          <a:xfrm>
            <a:off x="5532120" y="4160520"/>
            <a:ext cx="906900" cy="342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output</a:t>
            </a:r>
            <a:endParaRPr/>
          </a:p>
        </p:txBody>
      </p:sp>
      <p:sp>
        <p:nvSpPr>
          <p:cNvPr id="512" name="Google Shape;512;p59"/>
          <p:cNvSpPr/>
          <p:nvPr/>
        </p:nvSpPr>
        <p:spPr>
          <a:xfrm>
            <a:off x="7384404" y="4160520"/>
            <a:ext cx="906900" cy="3429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output</a:t>
            </a:r>
            <a:endParaRPr/>
          </a:p>
        </p:txBody>
      </p:sp>
      <p:cxnSp>
        <p:nvCxnSpPr>
          <p:cNvPr id="513" name="Google Shape;513;p59"/>
          <p:cNvCxnSpPr>
            <a:stCxn id="510" idx="2"/>
            <a:endCxn id="494" idx="1"/>
          </p:cNvCxnSpPr>
          <p:nvPr/>
        </p:nvCxnSpPr>
        <p:spPr>
          <a:xfrm flipH="1" rot="5400000">
            <a:off x="5360705" y="3104149"/>
            <a:ext cx="1349700" cy="1772100"/>
          </a:xfrm>
          <a:prstGeom prst="bentConnector4">
            <a:avLst>
              <a:gd fmla="val -17643" name="adj1"/>
              <a:gd fmla="val 113434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14" name="Google Shape;514;p59"/>
          <p:cNvCxnSpPr>
            <a:stCxn id="494" idx="2"/>
            <a:endCxn id="510" idx="0"/>
          </p:cNvCxnSpPr>
          <p:nvPr/>
        </p:nvCxnSpPr>
        <p:spPr>
          <a:xfrm flipH="1" rot="-5400000">
            <a:off x="6268454" y="3416961"/>
            <a:ext cx="248700" cy="10575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515" name="Google Shape;515;p59"/>
          <p:cNvCxnSpPr>
            <a:stCxn id="501" idx="2"/>
            <a:endCxn id="510" idx="0"/>
          </p:cNvCxnSpPr>
          <p:nvPr/>
        </p:nvCxnSpPr>
        <p:spPr>
          <a:xfrm rot="5400000">
            <a:off x="7385792" y="3357149"/>
            <a:ext cx="249000" cy="11772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sp>
        <p:nvSpPr>
          <p:cNvPr id="516" name="Google Shape;516;p59"/>
          <p:cNvSpPr/>
          <p:nvPr/>
        </p:nvSpPr>
        <p:spPr>
          <a:xfrm>
            <a:off x="-1" y="0"/>
            <a:ext cx="9144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Cheque clearing application: Training &amp; Parallel Run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0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60"/>
          <p:cNvGrpSpPr/>
          <p:nvPr/>
        </p:nvGrpSpPr>
        <p:grpSpPr>
          <a:xfrm>
            <a:off x="0" y="1854990"/>
            <a:ext cx="3417584" cy="3288483"/>
            <a:chOff x="60802" y="2071311"/>
            <a:chExt cx="4556779" cy="4384644"/>
          </a:xfrm>
        </p:grpSpPr>
        <p:pic>
          <p:nvPicPr>
            <p:cNvPr id="523" name="Google Shape;523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4743" y="2071311"/>
              <a:ext cx="3929283" cy="17670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41294" y="4050365"/>
              <a:ext cx="1844819" cy="266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60"/>
            <p:cNvSpPr/>
            <p:nvPr/>
          </p:nvSpPr>
          <p:spPr>
            <a:xfrm>
              <a:off x="2441294" y="4316389"/>
              <a:ext cx="1844700" cy="2469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Account No</a:t>
              </a:r>
              <a:endParaRPr/>
            </a:p>
          </p:txBody>
        </p:sp>
        <p:pic>
          <p:nvPicPr>
            <p:cNvPr id="526" name="Google Shape;526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803" y="4047498"/>
              <a:ext cx="2224377" cy="860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60"/>
            <p:cNvSpPr/>
            <p:nvPr/>
          </p:nvSpPr>
          <p:spPr>
            <a:xfrm>
              <a:off x="60802" y="4897998"/>
              <a:ext cx="2224500" cy="2895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Signatures &amp; Roles</a:t>
              </a:r>
              <a:endParaRPr/>
            </a:p>
          </p:txBody>
        </p:sp>
        <p:pic>
          <p:nvPicPr>
            <p:cNvPr id="528" name="Google Shape;528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41294" y="4672097"/>
              <a:ext cx="1172318" cy="258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60"/>
            <p:cNvSpPr/>
            <p:nvPr/>
          </p:nvSpPr>
          <p:spPr>
            <a:xfrm>
              <a:off x="2441295" y="4927406"/>
              <a:ext cx="1172400" cy="2424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</a:t>
              </a:r>
              <a:endParaRPr/>
            </a:p>
          </p:txBody>
        </p:sp>
        <p:pic>
          <p:nvPicPr>
            <p:cNvPr id="530" name="Google Shape;530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66881" y="4655423"/>
              <a:ext cx="950665" cy="257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60"/>
            <p:cNvSpPr/>
            <p:nvPr/>
          </p:nvSpPr>
          <p:spPr>
            <a:xfrm>
              <a:off x="3666881" y="4908931"/>
              <a:ext cx="950700" cy="2613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Date</a:t>
              </a:r>
              <a:endParaRPr/>
            </a:p>
          </p:txBody>
        </p:sp>
        <p:pic>
          <p:nvPicPr>
            <p:cNvPr id="532" name="Google Shape;532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0803" y="5331049"/>
              <a:ext cx="3298283" cy="4161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60"/>
            <p:cNvSpPr/>
            <p:nvPr/>
          </p:nvSpPr>
          <p:spPr>
            <a:xfrm>
              <a:off x="60802" y="5742219"/>
              <a:ext cx="3298200" cy="2559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Amount in Words</a:t>
              </a:r>
              <a:endParaRPr/>
            </a:p>
          </p:txBody>
        </p:sp>
        <p:pic>
          <p:nvPicPr>
            <p:cNvPr id="534" name="Google Shape;534;p6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991" y="6099217"/>
              <a:ext cx="2344259" cy="1690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60"/>
            <p:cNvSpPr/>
            <p:nvPr/>
          </p:nvSpPr>
          <p:spPr>
            <a:xfrm>
              <a:off x="60802" y="6253455"/>
              <a:ext cx="2344500" cy="202500"/>
            </a:xfrm>
            <a:prstGeom prst="rect">
              <a:avLst/>
            </a:prstGeom>
            <a:solidFill>
              <a:srgbClr val="DE435C"/>
            </a:solidFill>
            <a:ln cap="flat" cmpd="sng" w="12700">
              <a:solidFill>
                <a:srgbClr val="DE435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venir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MICR</a:t>
              </a:r>
              <a:endParaRPr/>
            </a:p>
          </p:txBody>
        </p:sp>
      </p:grpSp>
      <p:cxnSp>
        <p:nvCxnSpPr>
          <p:cNvPr id="536" name="Google Shape;536;p60"/>
          <p:cNvCxnSpPr/>
          <p:nvPr/>
        </p:nvCxnSpPr>
        <p:spPr>
          <a:xfrm>
            <a:off x="3703320" y="640080"/>
            <a:ext cx="9300" cy="45033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7" name="Google Shape;537;p60"/>
          <p:cNvSpPr txBox="1"/>
          <p:nvPr/>
        </p:nvSpPr>
        <p:spPr>
          <a:xfrm>
            <a:off x="0" y="1133078"/>
            <a:ext cx="371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nir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Cheque Transaction Automation</a:t>
            </a:r>
            <a:endParaRPr/>
          </a:p>
        </p:txBody>
      </p:sp>
      <p:sp>
        <p:nvSpPr>
          <p:cNvPr id="538" name="Google Shape;538;p60"/>
          <p:cNvSpPr/>
          <p:nvPr/>
        </p:nvSpPr>
        <p:spPr>
          <a:xfrm>
            <a:off x="3712464" y="640081"/>
            <a:ext cx="2578500" cy="45033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Alegreya Sans SC Thin"/>
              <a:buNone/>
            </a:pPr>
            <a:r>
              <a:rPr b="0" i="0" lang="en" sz="2100" u="sng" cap="none" strike="noStrike">
                <a:solidFill>
                  <a:srgbClr val="0070C0"/>
                </a:solidFill>
                <a:latin typeface="Alegreya Sans SC Thin"/>
                <a:ea typeface="Alegreya Sans SC Thin"/>
                <a:cs typeface="Alegreya Sans SC Thin"/>
                <a:sym typeface="Alegreya Sans SC Thin"/>
              </a:rPr>
              <a:t>CURRENT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Manual process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Time to process: 180s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Cost/Cheque: INR 0.8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False Positive: 1.3%</a:t>
            </a:r>
            <a:endParaRPr/>
          </a:p>
        </p:txBody>
      </p:sp>
      <p:sp>
        <p:nvSpPr>
          <p:cNvPr id="539" name="Google Shape;539;p60"/>
          <p:cNvSpPr/>
          <p:nvPr/>
        </p:nvSpPr>
        <p:spPr>
          <a:xfrm>
            <a:off x="6300216" y="640081"/>
            <a:ext cx="2843700" cy="4503300"/>
          </a:xfrm>
          <a:prstGeom prst="rect">
            <a:avLst/>
          </a:prstGeom>
          <a:solidFill>
            <a:srgbClr val="DDEAF6"/>
          </a:solidFill>
          <a:ln cap="flat" cmpd="sng" w="12700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100"/>
              <a:buFont typeface="Alegreya Sans SC Thin"/>
              <a:buNone/>
            </a:pPr>
            <a:r>
              <a:rPr b="0" i="0" lang="en" sz="2100" u="sng" cap="none" strike="noStrike">
                <a:solidFill>
                  <a:srgbClr val="7030A0"/>
                </a:solidFill>
                <a:latin typeface="Alegreya Sans SC Thin"/>
                <a:ea typeface="Alegreya Sans SC Thin"/>
                <a:cs typeface="Alegreya Sans SC Thin"/>
                <a:sym typeface="Alegreya Sans SC Thin"/>
              </a:rPr>
              <a:t>With Arya.ai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44% completely automated &amp; 67% partial Automated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Time to process: 0.8s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7030A0"/>
                </a:solidFill>
                <a:latin typeface="Avenir"/>
                <a:ea typeface="Avenir"/>
                <a:cs typeface="Avenir"/>
                <a:sym typeface="Avenir"/>
              </a:rPr>
              <a:t>(225 times faster)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Cost/Cheque: INR 0.023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7030A0"/>
                </a:solidFill>
                <a:latin typeface="Avenir"/>
                <a:ea typeface="Avenir"/>
                <a:cs typeface="Avenir"/>
                <a:sym typeface="Avenir"/>
              </a:rPr>
              <a:t>(29 times cheaper)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False Positive: 0.7%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500"/>
              <a:buFont typeface="Avenir"/>
              <a:buNone/>
            </a:pPr>
            <a:r>
              <a:rPr b="1" i="0" lang="en" sz="1500" u="none" cap="none" strike="noStrike">
                <a:solidFill>
                  <a:srgbClr val="7030A0"/>
                </a:solidFill>
                <a:latin typeface="Avenir"/>
                <a:ea typeface="Avenir"/>
                <a:cs typeface="Avenir"/>
                <a:sym typeface="Avenir"/>
              </a:rPr>
              <a:t>(60% more accurate)</a:t>
            </a:r>
            <a:endParaRPr/>
          </a:p>
        </p:txBody>
      </p:sp>
      <p:sp>
        <p:nvSpPr>
          <p:cNvPr id="540" name="Google Shape;540;p60"/>
          <p:cNvSpPr/>
          <p:nvPr/>
        </p:nvSpPr>
        <p:spPr>
          <a:xfrm>
            <a:off x="-1" y="150"/>
            <a:ext cx="9144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entury Gothic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case: Cheque Automation using Computer Vision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CB4B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4"/>
          <p:cNvGrpSpPr/>
          <p:nvPr/>
        </p:nvGrpSpPr>
        <p:grpSpPr>
          <a:xfrm>
            <a:off x="0" y="836162"/>
            <a:ext cx="9144093" cy="2156356"/>
            <a:chOff x="0" y="3689130"/>
            <a:chExt cx="12192124" cy="2875141"/>
          </a:xfrm>
        </p:grpSpPr>
        <p:pic>
          <p:nvPicPr>
            <p:cNvPr id="213" name="Google Shape;21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689130"/>
              <a:ext cx="12192000" cy="28751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4"/>
            <p:cNvSpPr txBox="1"/>
            <p:nvPr/>
          </p:nvSpPr>
          <p:spPr>
            <a:xfrm>
              <a:off x="3783724" y="4340121"/>
              <a:ext cx="8408400" cy="17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Avenir"/>
                <a:buNone/>
              </a:pPr>
              <a:r>
                <a:rPr b="0" i="0" lang="en" sz="33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Simplify Deep Learning 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00"/>
                <a:buFont typeface="Avenir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with ‘</a:t>
              </a:r>
              <a:r>
                <a:rPr b="0" i="0" lang="en" sz="24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tools</a:t>
              </a:r>
              <a:r>
                <a:rPr b="0" i="0" lang="en" sz="2100" u="none" cap="none" strike="noStrik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’ powered by ‘Deep Learning’</a:t>
              </a:r>
              <a:endParaRPr/>
            </a:p>
          </p:txBody>
        </p:sp>
      </p:grpSp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46" y="836162"/>
            <a:ext cx="3533456" cy="4003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/>
        </p:nvSpPr>
        <p:spPr>
          <a:xfrm>
            <a:off x="267956" y="171038"/>
            <a:ext cx="51396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Century Gothic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1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GUESS THE CELEBRITY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850" y="433925"/>
            <a:ext cx="3678101" cy="375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8950" y="461675"/>
            <a:ext cx="3345851" cy="37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2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GUESS WHO THEY ARE?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3"/>
          <p:cNvSpPr txBox="1"/>
          <p:nvPr>
            <p:ph idx="4294967295" type="body"/>
          </p:nvPr>
        </p:nvSpPr>
        <p:spPr>
          <a:xfrm>
            <a:off x="361950" y="43920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GUESS WHO THEY ARE?</a:t>
            </a:r>
            <a:endParaRPr/>
          </a:p>
        </p:txBody>
      </p:sp>
      <p:pic>
        <p:nvPicPr>
          <p:cNvPr id="561" name="Google Shape;56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13" y="433913"/>
            <a:ext cx="7510374" cy="3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4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825" y="433925"/>
            <a:ext cx="3772245" cy="375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9075" y="433925"/>
            <a:ext cx="3551051" cy="37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4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GUESS WHO THEY ARE?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5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6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3378450"/>
            <a:ext cx="5481565" cy="1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2" y="1016250"/>
            <a:ext cx="57054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4275" y="1917438"/>
            <a:ext cx="57912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8575" y="2588138"/>
            <a:ext cx="57626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1625" y="80275"/>
            <a:ext cx="5753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67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7"/>
          <p:cNvSpPr txBox="1"/>
          <p:nvPr/>
        </p:nvSpPr>
        <p:spPr>
          <a:xfrm>
            <a:off x="556250" y="352825"/>
            <a:ext cx="84330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What is the fuss about GANs?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Raleway"/>
              <a:buNone/>
            </a:pPr>
            <a:r>
              <a:rPr b="1" i="0" lang="en" sz="4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do they do?</a:t>
            </a:r>
            <a:endParaRPr/>
          </a:p>
        </p:txBody>
      </p:sp>
      <p:sp>
        <p:nvSpPr>
          <p:cNvPr id="592" name="Google Shape;592;p67"/>
          <p:cNvSpPr txBox="1"/>
          <p:nvPr/>
        </p:nvSpPr>
        <p:spPr>
          <a:xfrm>
            <a:off x="81600" y="3099725"/>
            <a:ext cx="89808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1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“What I cannot create, I do not understand.”</a:t>
            </a:r>
            <a:endParaRPr/>
          </a:p>
          <a:p>
            <a:pPr indent="0" lvl="0" marL="6400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—Richard Feynman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4652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8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81045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9" name="Google Shape;59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25" y="173225"/>
            <a:ext cx="8732551" cy="35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8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Search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69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74975"/>
            <a:ext cx="8975626" cy="3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9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Text to Image generation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0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0"/>
          <p:cNvSpPr txBox="1"/>
          <p:nvPr>
            <p:ph idx="4294967295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Anime Character Generation (http://make.girls.moe/) 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4" name="Google Shape;61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100013"/>
            <a:ext cx="849630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>
            <a:off x="4398129" y="0"/>
            <a:ext cx="4746000" cy="5143500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7030A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Arya.ai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Simplifying ‘Deep Learning’</a:t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4398129" y="1826976"/>
            <a:ext cx="4746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Arya.ai solves the complex ‘AI’ build-out process thus enabling enterprises to focus on product features and differentiations</a:t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5198197" y="2473068"/>
            <a:ext cx="3160500" cy="127320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enterprise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‘VEGA’ Enterprise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98" y="1192697"/>
            <a:ext cx="4248978" cy="32479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/>
          <p:nvPr/>
        </p:nvSpPr>
        <p:spPr>
          <a:xfrm>
            <a:off x="5198197" y="3804143"/>
            <a:ext cx="3160500" cy="12732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 Cloud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‘VEGA’ Cloud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1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1"/>
          <p:cNvSpPr txBox="1"/>
          <p:nvPr>
            <p:ph idx="4294967295" type="body"/>
          </p:nvPr>
        </p:nvSpPr>
        <p:spPr>
          <a:xfrm>
            <a:off x="724950" y="46011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Translation</a:t>
            </a:r>
            <a:endParaRPr/>
          </a:p>
        </p:txBody>
      </p:sp>
      <p:pic>
        <p:nvPicPr>
          <p:cNvPr id="621" name="Google Shape;62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16900"/>
            <a:ext cx="8582224" cy="43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7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t/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8" name="Google Shape;62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425" y="183450"/>
            <a:ext cx="8232525" cy="40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2"/>
          <p:cNvSpPr txBox="1"/>
          <p:nvPr>
            <p:ph idx="4294967295" type="body"/>
          </p:nvPr>
        </p:nvSpPr>
        <p:spPr>
          <a:xfrm>
            <a:off x="724950" y="46011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Drug Discovery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73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does it work?</a:t>
            </a:r>
            <a:endParaRPr/>
          </a:p>
        </p:txBody>
      </p:sp>
      <p:sp>
        <p:nvSpPr>
          <p:cNvPr id="636" name="Google Shape;636;p73"/>
          <p:cNvSpPr txBox="1"/>
          <p:nvPr/>
        </p:nvSpPr>
        <p:spPr>
          <a:xfrm>
            <a:off x="7349200" y="4575575"/>
            <a:ext cx="21711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: Yunjey Choi </a:t>
            </a:r>
            <a:r>
              <a:rPr b="0" i="0" lang="en" sz="1050" u="none" cap="none" strike="noStrike">
                <a:solidFill>
                  <a:srgbClr val="3B3835"/>
                </a:solidFill>
                <a:highlight>
                  <a:srgbClr val="EEEEEE"/>
                </a:highlight>
                <a:latin typeface="Roboto"/>
                <a:ea typeface="Roboto"/>
                <a:cs typeface="Roboto"/>
                <a:sym typeface="Roboto"/>
              </a:rPr>
              <a:t>NAVER seminar talk.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4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Supervised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Learning</a:t>
            </a:r>
            <a:endParaRPr/>
          </a:p>
        </p:txBody>
      </p:sp>
      <p:sp>
        <p:nvSpPr>
          <p:cNvPr id="642" name="Google Shape;642;p74"/>
          <p:cNvSpPr/>
          <p:nvPr/>
        </p:nvSpPr>
        <p:spPr>
          <a:xfrm>
            <a:off x="3511153" y="1871663"/>
            <a:ext cx="1871700" cy="1862100"/>
          </a:xfrm>
          <a:custGeom>
            <a:rect b="b" l="l" r="r" t="t"/>
            <a:pathLst>
              <a:path extrusionOk="0" h="120000" w="120000">
                <a:moveTo>
                  <a:pt x="59987" y="0"/>
                </a:moveTo>
                <a:lnTo>
                  <a:pt x="55067" y="198"/>
                </a:lnTo>
                <a:lnTo>
                  <a:pt x="50257" y="785"/>
                </a:lnTo>
                <a:lnTo>
                  <a:pt x="45571" y="1743"/>
                </a:lnTo>
                <a:lnTo>
                  <a:pt x="41026" y="3058"/>
                </a:lnTo>
                <a:lnTo>
                  <a:pt x="36637" y="4714"/>
                </a:lnTo>
                <a:lnTo>
                  <a:pt x="32419" y="6696"/>
                </a:lnTo>
                <a:lnTo>
                  <a:pt x="28388" y="8988"/>
                </a:lnTo>
                <a:lnTo>
                  <a:pt x="24559" y="11575"/>
                </a:lnTo>
                <a:lnTo>
                  <a:pt x="20947" y="14441"/>
                </a:lnTo>
                <a:lnTo>
                  <a:pt x="17569" y="17571"/>
                </a:lnTo>
                <a:lnTo>
                  <a:pt x="14439" y="20950"/>
                </a:lnTo>
                <a:lnTo>
                  <a:pt x="11573" y="24562"/>
                </a:lnTo>
                <a:lnTo>
                  <a:pt x="8987" y="28391"/>
                </a:lnTo>
                <a:lnTo>
                  <a:pt x="6695" y="32423"/>
                </a:lnTo>
                <a:lnTo>
                  <a:pt x="4713" y="36641"/>
                </a:lnTo>
                <a:lnTo>
                  <a:pt x="3058" y="41031"/>
                </a:lnTo>
                <a:lnTo>
                  <a:pt x="1743" y="45576"/>
                </a:lnTo>
                <a:lnTo>
                  <a:pt x="785" y="50262"/>
                </a:lnTo>
                <a:lnTo>
                  <a:pt x="198" y="55073"/>
                </a:lnTo>
                <a:lnTo>
                  <a:pt x="0" y="59993"/>
                </a:lnTo>
                <a:lnTo>
                  <a:pt x="198" y="64914"/>
                </a:lnTo>
                <a:lnTo>
                  <a:pt x="785" y="69725"/>
                </a:lnTo>
                <a:lnTo>
                  <a:pt x="1743" y="74411"/>
                </a:lnTo>
                <a:lnTo>
                  <a:pt x="3058" y="78956"/>
                </a:lnTo>
                <a:lnTo>
                  <a:pt x="4713" y="83346"/>
                </a:lnTo>
                <a:lnTo>
                  <a:pt x="6695" y="87564"/>
                </a:lnTo>
                <a:lnTo>
                  <a:pt x="8987" y="91596"/>
                </a:lnTo>
                <a:lnTo>
                  <a:pt x="11573" y="95425"/>
                </a:lnTo>
                <a:lnTo>
                  <a:pt x="14439" y="99037"/>
                </a:lnTo>
                <a:lnTo>
                  <a:pt x="17569" y="102415"/>
                </a:lnTo>
                <a:lnTo>
                  <a:pt x="20947" y="105546"/>
                </a:lnTo>
                <a:lnTo>
                  <a:pt x="24559" y="108412"/>
                </a:lnTo>
                <a:lnTo>
                  <a:pt x="28388" y="110999"/>
                </a:lnTo>
                <a:lnTo>
                  <a:pt x="32419" y="113291"/>
                </a:lnTo>
                <a:lnTo>
                  <a:pt x="36637" y="115273"/>
                </a:lnTo>
                <a:lnTo>
                  <a:pt x="41026" y="116929"/>
                </a:lnTo>
                <a:lnTo>
                  <a:pt x="45571" y="118244"/>
                </a:lnTo>
                <a:lnTo>
                  <a:pt x="50257" y="119202"/>
                </a:lnTo>
                <a:lnTo>
                  <a:pt x="55067" y="119788"/>
                </a:lnTo>
                <a:lnTo>
                  <a:pt x="59987" y="119987"/>
                </a:lnTo>
                <a:lnTo>
                  <a:pt x="64907" y="119788"/>
                </a:lnTo>
                <a:lnTo>
                  <a:pt x="69718" y="119202"/>
                </a:lnTo>
                <a:lnTo>
                  <a:pt x="74403" y="118244"/>
                </a:lnTo>
                <a:lnTo>
                  <a:pt x="78949" y="116929"/>
                </a:lnTo>
                <a:lnTo>
                  <a:pt x="83338" y="115273"/>
                </a:lnTo>
                <a:lnTo>
                  <a:pt x="87556" y="113291"/>
                </a:lnTo>
                <a:lnTo>
                  <a:pt x="91587" y="110999"/>
                </a:lnTo>
                <a:lnTo>
                  <a:pt x="95416" y="108412"/>
                </a:lnTo>
                <a:lnTo>
                  <a:pt x="99027" y="105546"/>
                </a:lnTo>
                <a:lnTo>
                  <a:pt x="102406" y="102415"/>
                </a:lnTo>
                <a:lnTo>
                  <a:pt x="105535" y="99037"/>
                </a:lnTo>
                <a:lnTo>
                  <a:pt x="108401" y="95425"/>
                </a:lnTo>
                <a:lnTo>
                  <a:pt x="110988" y="91596"/>
                </a:lnTo>
                <a:lnTo>
                  <a:pt x="113280" y="87564"/>
                </a:lnTo>
                <a:lnTo>
                  <a:pt x="115261" y="83346"/>
                </a:lnTo>
                <a:lnTo>
                  <a:pt x="116917" y="78956"/>
                </a:lnTo>
                <a:lnTo>
                  <a:pt x="118232" y="74411"/>
                </a:lnTo>
                <a:lnTo>
                  <a:pt x="119190" y="69725"/>
                </a:lnTo>
                <a:lnTo>
                  <a:pt x="119776" y="64914"/>
                </a:lnTo>
                <a:lnTo>
                  <a:pt x="119975" y="59993"/>
                </a:lnTo>
                <a:lnTo>
                  <a:pt x="119776" y="55073"/>
                </a:lnTo>
                <a:lnTo>
                  <a:pt x="119190" y="50262"/>
                </a:lnTo>
                <a:lnTo>
                  <a:pt x="118232" y="45576"/>
                </a:lnTo>
                <a:lnTo>
                  <a:pt x="116917" y="41031"/>
                </a:lnTo>
                <a:lnTo>
                  <a:pt x="115261" y="36641"/>
                </a:lnTo>
                <a:lnTo>
                  <a:pt x="113280" y="32423"/>
                </a:lnTo>
                <a:lnTo>
                  <a:pt x="110988" y="28391"/>
                </a:lnTo>
                <a:lnTo>
                  <a:pt x="108401" y="24562"/>
                </a:lnTo>
                <a:lnTo>
                  <a:pt x="105535" y="20950"/>
                </a:lnTo>
                <a:lnTo>
                  <a:pt x="102406" y="17571"/>
                </a:lnTo>
                <a:lnTo>
                  <a:pt x="99027" y="14441"/>
                </a:lnTo>
                <a:lnTo>
                  <a:pt x="95416" y="11575"/>
                </a:lnTo>
                <a:lnTo>
                  <a:pt x="91587" y="8988"/>
                </a:lnTo>
                <a:lnTo>
                  <a:pt x="87556" y="6696"/>
                </a:lnTo>
                <a:lnTo>
                  <a:pt x="83338" y="4714"/>
                </a:lnTo>
                <a:lnTo>
                  <a:pt x="78949" y="3058"/>
                </a:lnTo>
                <a:lnTo>
                  <a:pt x="74403" y="1743"/>
                </a:lnTo>
                <a:lnTo>
                  <a:pt x="69718" y="785"/>
                </a:lnTo>
                <a:lnTo>
                  <a:pt x="64907" y="198"/>
                </a:lnTo>
                <a:lnTo>
                  <a:pt x="59987" y="0"/>
                </a:lnTo>
                <a:close/>
              </a:path>
            </a:pathLst>
          </a:custGeom>
          <a:solidFill>
            <a:srgbClr val="BCD7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4"/>
          <p:cNvSpPr/>
          <p:nvPr/>
        </p:nvSpPr>
        <p:spPr>
          <a:xfrm>
            <a:off x="3511153" y="1871663"/>
            <a:ext cx="1871700" cy="1862100"/>
          </a:xfrm>
          <a:custGeom>
            <a:rect b="b" l="l" r="r" t="t"/>
            <a:pathLst>
              <a:path extrusionOk="0" h="120000" w="120000">
                <a:moveTo>
                  <a:pt x="0" y="59993"/>
                </a:moveTo>
                <a:lnTo>
                  <a:pt x="198" y="55073"/>
                </a:lnTo>
                <a:lnTo>
                  <a:pt x="785" y="50262"/>
                </a:lnTo>
                <a:lnTo>
                  <a:pt x="1743" y="45576"/>
                </a:lnTo>
                <a:lnTo>
                  <a:pt x="3058" y="41031"/>
                </a:lnTo>
                <a:lnTo>
                  <a:pt x="4713" y="36641"/>
                </a:lnTo>
                <a:lnTo>
                  <a:pt x="6695" y="32423"/>
                </a:lnTo>
                <a:lnTo>
                  <a:pt x="8987" y="28391"/>
                </a:lnTo>
                <a:lnTo>
                  <a:pt x="11573" y="24562"/>
                </a:lnTo>
                <a:lnTo>
                  <a:pt x="14439" y="20950"/>
                </a:lnTo>
                <a:lnTo>
                  <a:pt x="17569" y="17571"/>
                </a:lnTo>
                <a:lnTo>
                  <a:pt x="20947" y="14441"/>
                </a:lnTo>
                <a:lnTo>
                  <a:pt x="24559" y="11575"/>
                </a:lnTo>
                <a:lnTo>
                  <a:pt x="28388" y="8988"/>
                </a:lnTo>
                <a:lnTo>
                  <a:pt x="32419" y="6696"/>
                </a:lnTo>
                <a:lnTo>
                  <a:pt x="36637" y="4714"/>
                </a:lnTo>
                <a:lnTo>
                  <a:pt x="41026" y="3058"/>
                </a:lnTo>
                <a:lnTo>
                  <a:pt x="45571" y="1743"/>
                </a:lnTo>
                <a:lnTo>
                  <a:pt x="50257" y="785"/>
                </a:lnTo>
                <a:lnTo>
                  <a:pt x="55067" y="198"/>
                </a:lnTo>
                <a:lnTo>
                  <a:pt x="59987" y="0"/>
                </a:lnTo>
                <a:lnTo>
                  <a:pt x="64907" y="198"/>
                </a:lnTo>
                <a:lnTo>
                  <a:pt x="69718" y="785"/>
                </a:lnTo>
                <a:lnTo>
                  <a:pt x="74403" y="1743"/>
                </a:lnTo>
                <a:lnTo>
                  <a:pt x="78949" y="3058"/>
                </a:lnTo>
                <a:lnTo>
                  <a:pt x="83338" y="4714"/>
                </a:lnTo>
                <a:lnTo>
                  <a:pt x="87556" y="6696"/>
                </a:lnTo>
                <a:lnTo>
                  <a:pt x="91587" y="8988"/>
                </a:lnTo>
                <a:lnTo>
                  <a:pt x="95416" y="11575"/>
                </a:lnTo>
                <a:lnTo>
                  <a:pt x="99027" y="14441"/>
                </a:lnTo>
                <a:lnTo>
                  <a:pt x="102406" y="17571"/>
                </a:lnTo>
                <a:lnTo>
                  <a:pt x="105535" y="20950"/>
                </a:lnTo>
                <a:lnTo>
                  <a:pt x="108401" y="24562"/>
                </a:lnTo>
                <a:lnTo>
                  <a:pt x="110988" y="28391"/>
                </a:lnTo>
                <a:lnTo>
                  <a:pt x="113280" y="32423"/>
                </a:lnTo>
                <a:lnTo>
                  <a:pt x="115261" y="36641"/>
                </a:lnTo>
                <a:lnTo>
                  <a:pt x="116917" y="41031"/>
                </a:lnTo>
                <a:lnTo>
                  <a:pt x="118232" y="45576"/>
                </a:lnTo>
                <a:lnTo>
                  <a:pt x="119190" y="50262"/>
                </a:lnTo>
                <a:lnTo>
                  <a:pt x="119776" y="55073"/>
                </a:lnTo>
                <a:lnTo>
                  <a:pt x="119975" y="59993"/>
                </a:lnTo>
                <a:lnTo>
                  <a:pt x="119776" y="64914"/>
                </a:lnTo>
                <a:lnTo>
                  <a:pt x="119190" y="69725"/>
                </a:lnTo>
                <a:lnTo>
                  <a:pt x="118232" y="74411"/>
                </a:lnTo>
                <a:lnTo>
                  <a:pt x="116917" y="78956"/>
                </a:lnTo>
                <a:lnTo>
                  <a:pt x="115261" y="83346"/>
                </a:lnTo>
                <a:lnTo>
                  <a:pt x="113280" y="87564"/>
                </a:lnTo>
                <a:lnTo>
                  <a:pt x="110988" y="91596"/>
                </a:lnTo>
                <a:lnTo>
                  <a:pt x="108401" y="95425"/>
                </a:lnTo>
                <a:lnTo>
                  <a:pt x="105535" y="99037"/>
                </a:lnTo>
                <a:lnTo>
                  <a:pt x="102406" y="102415"/>
                </a:lnTo>
                <a:lnTo>
                  <a:pt x="99027" y="105546"/>
                </a:lnTo>
                <a:lnTo>
                  <a:pt x="95416" y="108412"/>
                </a:lnTo>
                <a:lnTo>
                  <a:pt x="91587" y="110999"/>
                </a:lnTo>
                <a:lnTo>
                  <a:pt x="87556" y="113291"/>
                </a:lnTo>
                <a:lnTo>
                  <a:pt x="83338" y="115273"/>
                </a:lnTo>
                <a:lnTo>
                  <a:pt x="78949" y="116929"/>
                </a:lnTo>
                <a:lnTo>
                  <a:pt x="74403" y="118244"/>
                </a:lnTo>
                <a:lnTo>
                  <a:pt x="69718" y="119202"/>
                </a:lnTo>
                <a:lnTo>
                  <a:pt x="64907" y="119788"/>
                </a:lnTo>
                <a:lnTo>
                  <a:pt x="59987" y="119987"/>
                </a:lnTo>
                <a:lnTo>
                  <a:pt x="55067" y="119788"/>
                </a:lnTo>
                <a:lnTo>
                  <a:pt x="50257" y="119202"/>
                </a:lnTo>
                <a:lnTo>
                  <a:pt x="45571" y="118244"/>
                </a:lnTo>
                <a:lnTo>
                  <a:pt x="41026" y="116929"/>
                </a:lnTo>
                <a:lnTo>
                  <a:pt x="36637" y="115273"/>
                </a:lnTo>
                <a:lnTo>
                  <a:pt x="32419" y="113291"/>
                </a:lnTo>
                <a:lnTo>
                  <a:pt x="28388" y="110999"/>
                </a:lnTo>
                <a:lnTo>
                  <a:pt x="24559" y="108412"/>
                </a:lnTo>
                <a:lnTo>
                  <a:pt x="20947" y="105546"/>
                </a:lnTo>
                <a:lnTo>
                  <a:pt x="17569" y="102415"/>
                </a:lnTo>
                <a:lnTo>
                  <a:pt x="14439" y="99037"/>
                </a:lnTo>
                <a:lnTo>
                  <a:pt x="11573" y="95425"/>
                </a:lnTo>
                <a:lnTo>
                  <a:pt x="8987" y="91596"/>
                </a:lnTo>
                <a:lnTo>
                  <a:pt x="6695" y="87564"/>
                </a:lnTo>
                <a:lnTo>
                  <a:pt x="4713" y="83346"/>
                </a:lnTo>
                <a:lnTo>
                  <a:pt x="3058" y="78956"/>
                </a:lnTo>
                <a:lnTo>
                  <a:pt x="1743" y="74411"/>
                </a:lnTo>
                <a:lnTo>
                  <a:pt x="785" y="69725"/>
                </a:lnTo>
                <a:lnTo>
                  <a:pt x="198" y="64914"/>
                </a:lnTo>
                <a:lnTo>
                  <a:pt x="0" y="59993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4"/>
          <p:cNvSpPr txBox="1"/>
          <p:nvPr/>
        </p:nvSpPr>
        <p:spPr>
          <a:xfrm>
            <a:off x="3628126" y="2493100"/>
            <a:ext cx="1523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Discriminative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645" name="Google Shape;645;p74"/>
          <p:cNvSpPr txBox="1"/>
          <p:nvPr/>
        </p:nvSpPr>
        <p:spPr>
          <a:xfrm>
            <a:off x="1503759" y="2822972"/>
            <a:ext cx="1107300" cy="1078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4"/>
          <p:cNvSpPr txBox="1"/>
          <p:nvPr/>
        </p:nvSpPr>
        <p:spPr>
          <a:xfrm>
            <a:off x="1503759" y="1422796"/>
            <a:ext cx="1107300" cy="106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74"/>
          <p:cNvSpPr/>
          <p:nvPr/>
        </p:nvSpPr>
        <p:spPr>
          <a:xfrm>
            <a:off x="2607469" y="1950244"/>
            <a:ext cx="903600" cy="490500"/>
          </a:xfrm>
          <a:custGeom>
            <a:rect b="b" l="l" r="r" t="t"/>
            <a:pathLst>
              <a:path extrusionOk="0" h="120000" w="120000">
                <a:moveTo>
                  <a:pt x="114548" y="115880"/>
                </a:moveTo>
                <a:lnTo>
                  <a:pt x="108878" y="116260"/>
                </a:lnTo>
                <a:lnTo>
                  <a:pt x="108450" y="117097"/>
                </a:lnTo>
                <a:lnTo>
                  <a:pt x="108462" y="118096"/>
                </a:lnTo>
                <a:lnTo>
                  <a:pt x="108486" y="119118"/>
                </a:lnTo>
                <a:lnTo>
                  <a:pt x="108941" y="119888"/>
                </a:lnTo>
                <a:lnTo>
                  <a:pt x="119960" y="119140"/>
                </a:lnTo>
                <a:lnTo>
                  <a:pt x="119931" y="119051"/>
                </a:lnTo>
                <a:lnTo>
                  <a:pt x="117771" y="119051"/>
                </a:lnTo>
                <a:lnTo>
                  <a:pt x="114548" y="115880"/>
                </a:lnTo>
                <a:close/>
              </a:path>
              <a:path extrusionOk="0" h="120000" w="120000">
                <a:moveTo>
                  <a:pt x="116505" y="115746"/>
                </a:moveTo>
                <a:lnTo>
                  <a:pt x="114548" y="115880"/>
                </a:lnTo>
                <a:lnTo>
                  <a:pt x="117771" y="119051"/>
                </a:lnTo>
                <a:lnTo>
                  <a:pt x="117960" y="118398"/>
                </a:lnTo>
                <a:lnTo>
                  <a:pt x="117392" y="118398"/>
                </a:lnTo>
                <a:lnTo>
                  <a:pt x="116505" y="115746"/>
                </a:lnTo>
                <a:close/>
              </a:path>
              <a:path extrusionOk="0" h="120000" w="120000">
                <a:moveTo>
                  <a:pt x="113584" y="101609"/>
                </a:moveTo>
                <a:lnTo>
                  <a:pt x="112649" y="102675"/>
                </a:lnTo>
                <a:lnTo>
                  <a:pt x="112509" y="103791"/>
                </a:lnTo>
                <a:lnTo>
                  <a:pt x="115479" y="112675"/>
                </a:lnTo>
                <a:lnTo>
                  <a:pt x="118697" y="115841"/>
                </a:lnTo>
                <a:lnTo>
                  <a:pt x="117771" y="119051"/>
                </a:lnTo>
                <a:lnTo>
                  <a:pt x="119931" y="119051"/>
                </a:lnTo>
                <a:lnTo>
                  <a:pt x="114471" y="102747"/>
                </a:lnTo>
                <a:lnTo>
                  <a:pt x="114191" y="101888"/>
                </a:lnTo>
                <a:lnTo>
                  <a:pt x="113584" y="101609"/>
                </a:lnTo>
                <a:close/>
              </a:path>
              <a:path extrusionOk="0" h="120000" w="120000">
                <a:moveTo>
                  <a:pt x="118202" y="115629"/>
                </a:moveTo>
                <a:lnTo>
                  <a:pt x="116505" y="115746"/>
                </a:lnTo>
                <a:lnTo>
                  <a:pt x="117392" y="118398"/>
                </a:lnTo>
                <a:lnTo>
                  <a:pt x="118202" y="115629"/>
                </a:lnTo>
                <a:close/>
              </a:path>
              <a:path extrusionOk="0" h="120000" w="120000">
                <a:moveTo>
                  <a:pt x="118482" y="115629"/>
                </a:moveTo>
                <a:lnTo>
                  <a:pt x="118202" y="115629"/>
                </a:lnTo>
                <a:lnTo>
                  <a:pt x="117392" y="118398"/>
                </a:lnTo>
                <a:lnTo>
                  <a:pt x="117960" y="118398"/>
                </a:lnTo>
                <a:lnTo>
                  <a:pt x="118697" y="115841"/>
                </a:lnTo>
                <a:lnTo>
                  <a:pt x="118482" y="115629"/>
                </a:lnTo>
                <a:close/>
              </a:path>
              <a:path extrusionOk="0" h="120000" w="120000">
                <a:moveTo>
                  <a:pt x="935" y="0"/>
                </a:moveTo>
                <a:lnTo>
                  <a:pt x="0" y="3209"/>
                </a:lnTo>
                <a:lnTo>
                  <a:pt x="114548" y="115880"/>
                </a:lnTo>
                <a:lnTo>
                  <a:pt x="116505" y="115746"/>
                </a:lnTo>
                <a:lnTo>
                  <a:pt x="115479" y="112675"/>
                </a:lnTo>
                <a:lnTo>
                  <a:pt x="935" y="0"/>
                </a:lnTo>
                <a:close/>
              </a:path>
              <a:path extrusionOk="0" h="120000" w="120000">
                <a:moveTo>
                  <a:pt x="115479" y="112675"/>
                </a:moveTo>
                <a:lnTo>
                  <a:pt x="116505" y="115746"/>
                </a:lnTo>
                <a:lnTo>
                  <a:pt x="118202" y="115629"/>
                </a:lnTo>
                <a:lnTo>
                  <a:pt x="118482" y="115629"/>
                </a:lnTo>
                <a:lnTo>
                  <a:pt x="115479" y="11267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4"/>
          <p:cNvSpPr/>
          <p:nvPr/>
        </p:nvSpPr>
        <p:spPr>
          <a:xfrm>
            <a:off x="5470921" y="2883694"/>
            <a:ext cx="750000" cy="83100"/>
          </a:xfrm>
          <a:custGeom>
            <a:rect b="b" l="l" r="r" t="t"/>
            <a:pathLst>
              <a:path extrusionOk="0" h="120000" w="120000">
                <a:moveTo>
                  <a:pt x="115233" y="59867"/>
                </a:moveTo>
                <a:lnTo>
                  <a:pt x="107841" y="98463"/>
                </a:lnTo>
                <a:lnTo>
                  <a:pt x="107274" y="101326"/>
                </a:lnTo>
                <a:lnTo>
                  <a:pt x="107077" y="107872"/>
                </a:lnTo>
                <a:lnTo>
                  <a:pt x="107413" y="112908"/>
                </a:lnTo>
                <a:lnTo>
                  <a:pt x="107732" y="118099"/>
                </a:lnTo>
                <a:lnTo>
                  <a:pt x="108463" y="119735"/>
                </a:lnTo>
                <a:lnTo>
                  <a:pt x="117899" y="70504"/>
                </a:lnTo>
                <a:lnTo>
                  <a:pt x="117577" y="70504"/>
                </a:lnTo>
                <a:lnTo>
                  <a:pt x="117577" y="69008"/>
                </a:lnTo>
                <a:lnTo>
                  <a:pt x="116984" y="69008"/>
                </a:lnTo>
                <a:lnTo>
                  <a:pt x="115233" y="59867"/>
                </a:lnTo>
                <a:close/>
              </a:path>
              <a:path extrusionOk="0" h="120000" w="120000">
                <a:moveTo>
                  <a:pt x="113196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13196" y="70504"/>
                </a:lnTo>
                <a:lnTo>
                  <a:pt x="115233" y="59867"/>
                </a:lnTo>
                <a:lnTo>
                  <a:pt x="113196" y="49231"/>
                </a:lnTo>
                <a:close/>
              </a:path>
              <a:path extrusionOk="0" h="120000" w="120000">
                <a:moveTo>
                  <a:pt x="117899" y="49231"/>
                </a:moveTo>
                <a:lnTo>
                  <a:pt x="117577" y="49231"/>
                </a:lnTo>
                <a:lnTo>
                  <a:pt x="117577" y="70504"/>
                </a:lnTo>
                <a:lnTo>
                  <a:pt x="117899" y="70504"/>
                </a:lnTo>
                <a:lnTo>
                  <a:pt x="119939" y="59867"/>
                </a:lnTo>
                <a:lnTo>
                  <a:pt x="117899" y="49231"/>
                </a:lnTo>
                <a:close/>
              </a:path>
              <a:path extrusionOk="0" h="120000" w="120000">
                <a:moveTo>
                  <a:pt x="116984" y="50726"/>
                </a:moveTo>
                <a:lnTo>
                  <a:pt x="115233" y="59867"/>
                </a:lnTo>
                <a:lnTo>
                  <a:pt x="116984" y="69008"/>
                </a:lnTo>
                <a:lnTo>
                  <a:pt x="116984" y="50726"/>
                </a:lnTo>
                <a:close/>
              </a:path>
              <a:path extrusionOk="0" h="120000" w="120000">
                <a:moveTo>
                  <a:pt x="117577" y="50726"/>
                </a:moveTo>
                <a:lnTo>
                  <a:pt x="116984" y="50726"/>
                </a:lnTo>
                <a:lnTo>
                  <a:pt x="116984" y="69008"/>
                </a:lnTo>
                <a:lnTo>
                  <a:pt x="117577" y="69008"/>
                </a:lnTo>
                <a:lnTo>
                  <a:pt x="117577" y="50726"/>
                </a:lnTo>
                <a:close/>
              </a:path>
              <a:path extrusionOk="0" h="120000" w="120000">
                <a:moveTo>
                  <a:pt x="108463" y="0"/>
                </a:moveTo>
                <a:lnTo>
                  <a:pt x="107732" y="1635"/>
                </a:lnTo>
                <a:lnTo>
                  <a:pt x="107413" y="6826"/>
                </a:lnTo>
                <a:lnTo>
                  <a:pt x="107077" y="11862"/>
                </a:lnTo>
                <a:lnTo>
                  <a:pt x="107274" y="18408"/>
                </a:lnTo>
                <a:lnTo>
                  <a:pt x="107841" y="21271"/>
                </a:lnTo>
                <a:lnTo>
                  <a:pt x="115233" y="59867"/>
                </a:lnTo>
                <a:lnTo>
                  <a:pt x="116984" y="50726"/>
                </a:lnTo>
                <a:lnTo>
                  <a:pt x="117577" y="50726"/>
                </a:lnTo>
                <a:lnTo>
                  <a:pt x="117577" y="49231"/>
                </a:lnTo>
                <a:lnTo>
                  <a:pt x="117899" y="49231"/>
                </a:lnTo>
                <a:lnTo>
                  <a:pt x="1084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74"/>
          <p:cNvSpPr/>
          <p:nvPr/>
        </p:nvSpPr>
        <p:spPr>
          <a:xfrm>
            <a:off x="4439840" y="3902869"/>
            <a:ext cx="83100" cy="265500"/>
          </a:xfrm>
          <a:custGeom>
            <a:rect b="b" l="l" r="r" t="t"/>
            <a:pathLst>
              <a:path extrusionOk="0" h="120000" w="120000">
                <a:moveTo>
                  <a:pt x="59857" y="13280"/>
                </a:moveTo>
                <a:lnTo>
                  <a:pt x="49220" y="19033"/>
                </a:lnTo>
                <a:lnTo>
                  <a:pt x="49220" y="119915"/>
                </a:lnTo>
                <a:lnTo>
                  <a:pt x="70493" y="119915"/>
                </a:lnTo>
                <a:lnTo>
                  <a:pt x="70493" y="19033"/>
                </a:lnTo>
                <a:lnTo>
                  <a:pt x="59857" y="1328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30754"/>
                </a:lnTo>
                <a:lnTo>
                  <a:pt x="0" y="32342"/>
                </a:lnTo>
                <a:lnTo>
                  <a:pt x="1635" y="34407"/>
                </a:lnTo>
                <a:lnTo>
                  <a:pt x="6806" y="35354"/>
                </a:lnTo>
                <a:lnTo>
                  <a:pt x="11846" y="36302"/>
                </a:lnTo>
                <a:lnTo>
                  <a:pt x="18391" y="35741"/>
                </a:lnTo>
                <a:lnTo>
                  <a:pt x="21271" y="34148"/>
                </a:lnTo>
                <a:lnTo>
                  <a:pt x="49220" y="19033"/>
                </a:lnTo>
                <a:lnTo>
                  <a:pt x="49220" y="6625"/>
                </a:lnTo>
                <a:lnTo>
                  <a:pt x="72110" y="6625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0" y="6625"/>
                </a:moveTo>
                <a:lnTo>
                  <a:pt x="70493" y="6625"/>
                </a:lnTo>
                <a:lnTo>
                  <a:pt x="70493" y="19033"/>
                </a:lnTo>
                <a:lnTo>
                  <a:pt x="98442" y="34148"/>
                </a:lnTo>
                <a:lnTo>
                  <a:pt x="101323" y="35741"/>
                </a:lnTo>
                <a:lnTo>
                  <a:pt x="107869" y="36302"/>
                </a:lnTo>
                <a:lnTo>
                  <a:pt x="112908" y="35354"/>
                </a:lnTo>
                <a:lnTo>
                  <a:pt x="118079" y="34407"/>
                </a:lnTo>
                <a:lnTo>
                  <a:pt x="119715" y="32342"/>
                </a:lnTo>
                <a:lnTo>
                  <a:pt x="116738" y="30754"/>
                </a:lnTo>
                <a:lnTo>
                  <a:pt x="72110" y="6625"/>
                </a:lnTo>
                <a:close/>
              </a:path>
              <a:path extrusionOk="0" h="120000" w="120000">
                <a:moveTo>
                  <a:pt x="70493" y="6625"/>
                </a:moveTo>
                <a:lnTo>
                  <a:pt x="49220" y="6625"/>
                </a:lnTo>
                <a:lnTo>
                  <a:pt x="49220" y="19033"/>
                </a:lnTo>
                <a:lnTo>
                  <a:pt x="59857" y="13280"/>
                </a:lnTo>
                <a:lnTo>
                  <a:pt x="50726" y="8342"/>
                </a:lnTo>
                <a:lnTo>
                  <a:pt x="70493" y="8342"/>
                </a:lnTo>
                <a:lnTo>
                  <a:pt x="70493" y="6625"/>
                </a:lnTo>
                <a:close/>
              </a:path>
              <a:path extrusionOk="0" h="120000" w="120000">
                <a:moveTo>
                  <a:pt x="70493" y="8342"/>
                </a:moveTo>
                <a:lnTo>
                  <a:pt x="68988" y="8342"/>
                </a:lnTo>
                <a:lnTo>
                  <a:pt x="59857" y="13280"/>
                </a:lnTo>
                <a:lnTo>
                  <a:pt x="70493" y="19033"/>
                </a:lnTo>
                <a:lnTo>
                  <a:pt x="70493" y="8342"/>
                </a:lnTo>
                <a:close/>
              </a:path>
              <a:path extrusionOk="0" h="120000" w="120000">
                <a:moveTo>
                  <a:pt x="68988" y="8342"/>
                </a:moveTo>
                <a:lnTo>
                  <a:pt x="50726" y="8342"/>
                </a:lnTo>
                <a:lnTo>
                  <a:pt x="59857" y="13280"/>
                </a:lnTo>
                <a:lnTo>
                  <a:pt x="68988" y="83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74"/>
          <p:cNvSpPr/>
          <p:nvPr/>
        </p:nvSpPr>
        <p:spPr>
          <a:xfrm>
            <a:off x="2608659" y="2987278"/>
            <a:ext cx="902400" cy="383400"/>
          </a:xfrm>
          <a:custGeom>
            <a:rect b="b" l="l" r="r" t="t"/>
            <a:pathLst>
              <a:path extrusionOk="0" h="120000" w="120000">
                <a:moveTo>
                  <a:pt x="114426" y="6490"/>
                </a:moveTo>
                <a:lnTo>
                  <a:pt x="0" y="115623"/>
                </a:lnTo>
                <a:lnTo>
                  <a:pt x="735" y="119942"/>
                </a:lnTo>
                <a:lnTo>
                  <a:pt x="115153" y="10798"/>
                </a:lnTo>
                <a:lnTo>
                  <a:pt x="116355" y="7143"/>
                </a:lnTo>
                <a:lnTo>
                  <a:pt x="114426" y="6490"/>
                </a:lnTo>
                <a:close/>
              </a:path>
              <a:path extrusionOk="0" h="120000" w="120000">
                <a:moveTo>
                  <a:pt x="118758" y="3277"/>
                </a:moveTo>
                <a:lnTo>
                  <a:pt x="117795" y="3277"/>
                </a:lnTo>
                <a:lnTo>
                  <a:pt x="118543" y="7565"/>
                </a:lnTo>
                <a:lnTo>
                  <a:pt x="115153" y="10798"/>
                </a:lnTo>
                <a:lnTo>
                  <a:pt x="112008" y="20367"/>
                </a:lnTo>
                <a:lnTo>
                  <a:pt x="111680" y="21380"/>
                </a:lnTo>
                <a:lnTo>
                  <a:pt x="111756" y="22840"/>
                </a:lnTo>
                <a:lnTo>
                  <a:pt x="112628" y="24417"/>
                </a:lnTo>
                <a:lnTo>
                  <a:pt x="113251" y="24239"/>
                </a:lnTo>
                <a:lnTo>
                  <a:pt x="113579" y="23225"/>
                </a:lnTo>
                <a:lnTo>
                  <a:pt x="119987" y="3693"/>
                </a:lnTo>
                <a:lnTo>
                  <a:pt x="118758" y="3277"/>
                </a:lnTo>
                <a:close/>
              </a:path>
              <a:path extrusionOk="0" h="120000" w="120000">
                <a:moveTo>
                  <a:pt x="116355" y="7143"/>
                </a:moveTo>
                <a:lnTo>
                  <a:pt x="115153" y="10798"/>
                </a:lnTo>
                <a:lnTo>
                  <a:pt x="118388" y="7713"/>
                </a:lnTo>
                <a:lnTo>
                  <a:pt x="118038" y="7713"/>
                </a:lnTo>
                <a:lnTo>
                  <a:pt x="116355" y="7143"/>
                </a:lnTo>
                <a:close/>
              </a:path>
              <a:path extrusionOk="0" h="120000" w="120000">
                <a:moveTo>
                  <a:pt x="117391" y="3991"/>
                </a:moveTo>
                <a:lnTo>
                  <a:pt x="116355" y="7143"/>
                </a:lnTo>
                <a:lnTo>
                  <a:pt x="118038" y="7713"/>
                </a:lnTo>
                <a:lnTo>
                  <a:pt x="117391" y="3991"/>
                </a:lnTo>
                <a:close/>
              </a:path>
              <a:path extrusionOk="0" h="120000" w="120000">
                <a:moveTo>
                  <a:pt x="117920" y="3991"/>
                </a:moveTo>
                <a:lnTo>
                  <a:pt x="117391" y="3991"/>
                </a:lnTo>
                <a:lnTo>
                  <a:pt x="118038" y="7713"/>
                </a:lnTo>
                <a:lnTo>
                  <a:pt x="118388" y="7713"/>
                </a:lnTo>
                <a:lnTo>
                  <a:pt x="118543" y="7565"/>
                </a:lnTo>
                <a:lnTo>
                  <a:pt x="117920" y="3991"/>
                </a:lnTo>
                <a:close/>
              </a:path>
              <a:path extrusionOk="0" h="120000" w="120000">
                <a:moveTo>
                  <a:pt x="117795" y="3277"/>
                </a:moveTo>
                <a:lnTo>
                  <a:pt x="114426" y="6490"/>
                </a:lnTo>
                <a:lnTo>
                  <a:pt x="116355" y="7143"/>
                </a:lnTo>
                <a:lnTo>
                  <a:pt x="117391" y="3991"/>
                </a:lnTo>
                <a:lnTo>
                  <a:pt x="117920" y="3991"/>
                </a:lnTo>
                <a:lnTo>
                  <a:pt x="117795" y="3277"/>
                </a:lnTo>
                <a:close/>
              </a:path>
              <a:path extrusionOk="0" h="120000" w="120000">
                <a:moveTo>
                  <a:pt x="109072" y="0"/>
                </a:moveTo>
                <a:lnTo>
                  <a:pt x="108564" y="893"/>
                </a:lnTo>
                <a:lnTo>
                  <a:pt x="108488" y="2143"/>
                </a:lnTo>
                <a:lnTo>
                  <a:pt x="108412" y="3425"/>
                </a:lnTo>
                <a:lnTo>
                  <a:pt x="108780" y="4586"/>
                </a:lnTo>
                <a:lnTo>
                  <a:pt x="114426" y="6490"/>
                </a:lnTo>
                <a:lnTo>
                  <a:pt x="117795" y="3277"/>
                </a:lnTo>
                <a:lnTo>
                  <a:pt x="118758" y="3277"/>
                </a:lnTo>
                <a:lnTo>
                  <a:pt x="10907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4"/>
          <p:cNvSpPr/>
          <p:nvPr/>
        </p:nvSpPr>
        <p:spPr>
          <a:xfrm>
            <a:off x="5470921" y="2597944"/>
            <a:ext cx="750000" cy="83100"/>
          </a:xfrm>
          <a:custGeom>
            <a:rect b="b" l="l" r="r" t="t"/>
            <a:pathLst>
              <a:path extrusionOk="0" h="120000" w="120000">
                <a:moveTo>
                  <a:pt x="115235" y="59857"/>
                </a:moveTo>
                <a:lnTo>
                  <a:pt x="107841" y="98442"/>
                </a:lnTo>
                <a:lnTo>
                  <a:pt x="107274" y="101323"/>
                </a:lnTo>
                <a:lnTo>
                  <a:pt x="107077" y="107869"/>
                </a:lnTo>
                <a:lnTo>
                  <a:pt x="107413" y="112908"/>
                </a:lnTo>
                <a:lnTo>
                  <a:pt x="107732" y="118079"/>
                </a:lnTo>
                <a:lnTo>
                  <a:pt x="108463" y="119715"/>
                </a:lnTo>
                <a:lnTo>
                  <a:pt x="109030" y="116704"/>
                </a:lnTo>
                <a:lnTo>
                  <a:pt x="117898" y="70493"/>
                </a:lnTo>
                <a:lnTo>
                  <a:pt x="117577" y="70493"/>
                </a:lnTo>
                <a:lnTo>
                  <a:pt x="117577" y="68988"/>
                </a:lnTo>
                <a:lnTo>
                  <a:pt x="116984" y="68988"/>
                </a:lnTo>
                <a:lnTo>
                  <a:pt x="115235" y="59857"/>
                </a:lnTo>
                <a:close/>
              </a:path>
              <a:path extrusionOk="0" h="120000" w="120000">
                <a:moveTo>
                  <a:pt x="113197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13197" y="70493"/>
                </a:lnTo>
                <a:lnTo>
                  <a:pt x="115235" y="59857"/>
                </a:lnTo>
                <a:lnTo>
                  <a:pt x="113197" y="49220"/>
                </a:lnTo>
                <a:close/>
              </a:path>
              <a:path extrusionOk="0" h="120000" w="120000">
                <a:moveTo>
                  <a:pt x="117899" y="49220"/>
                </a:moveTo>
                <a:lnTo>
                  <a:pt x="117577" y="49220"/>
                </a:lnTo>
                <a:lnTo>
                  <a:pt x="117577" y="70493"/>
                </a:lnTo>
                <a:lnTo>
                  <a:pt x="117898" y="70493"/>
                </a:lnTo>
                <a:lnTo>
                  <a:pt x="119939" y="59857"/>
                </a:lnTo>
                <a:lnTo>
                  <a:pt x="117899" y="49220"/>
                </a:lnTo>
                <a:close/>
              </a:path>
              <a:path extrusionOk="0" h="120000" w="120000">
                <a:moveTo>
                  <a:pt x="116984" y="50726"/>
                </a:moveTo>
                <a:lnTo>
                  <a:pt x="115235" y="59857"/>
                </a:lnTo>
                <a:lnTo>
                  <a:pt x="116984" y="68988"/>
                </a:lnTo>
                <a:lnTo>
                  <a:pt x="116984" y="50726"/>
                </a:lnTo>
                <a:close/>
              </a:path>
              <a:path extrusionOk="0" h="120000" w="120000">
                <a:moveTo>
                  <a:pt x="117577" y="50726"/>
                </a:moveTo>
                <a:lnTo>
                  <a:pt x="116984" y="50726"/>
                </a:lnTo>
                <a:lnTo>
                  <a:pt x="116984" y="68988"/>
                </a:lnTo>
                <a:lnTo>
                  <a:pt x="117577" y="68988"/>
                </a:lnTo>
                <a:lnTo>
                  <a:pt x="117577" y="50726"/>
                </a:lnTo>
                <a:close/>
              </a:path>
              <a:path extrusionOk="0" h="120000" w="120000">
                <a:moveTo>
                  <a:pt x="108463" y="0"/>
                </a:moveTo>
                <a:lnTo>
                  <a:pt x="107732" y="1635"/>
                </a:lnTo>
                <a:lnTo>
                  <a:pt x="107413" y="6806"/>
                </a:lnTo>
                <a:lnTo>
                  <a:pt x="107077" y="11846"/>
                </a:lnTo>
                <a:lnTo>
                  <a:pt x="107274" y="18391"/>
                </a:lnTo>
                <a:lnTo>
                  <a:pt x="107841" y="21271"/>
                </a:lnTo>
                <a:lnTo>
                  <a:pt x="115235" y="59857"/>
                </a:lnTo>
                <a:lnTo>
                  <a:pt x="116984" y="50726"/>
                </a:lnTo>
                <a:lnTo>
                  <a:pt x="117577" y="50726"/>
                </a:lnTo>
                <a:lnTo>
                  <a:pt x="117577" y="49220"/>
                </a:lnTo>
                <a:lnTo>
                  <a:pt x="117899" y="49220"/>
                </a:lnTo>
                <a:lnTo>
                  <a:pt x="1084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4"/>
          <p:cNvSpPr txBox="1"/>
          <p:nvPr/>
        </p:nvSpPr>
        <p:spPr>
          <a:xfrm>
            <a:off x="6419850" y="2521750"/>
            <a:ext cx="7500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9050" lvl="0" marL="1270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man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woman</a:t>
            </a:r>
            <a:endParaRPr/>
          </a:p>
        </p:txBody>
      </p:sp>
      <p:sp>
        <p:nvSpPr>
          <p:cNvPr id="653" name="Google Shape;653;p74"/>
          <p:cNvSpPr txBox="1"/>
          <p:nvPr/>
        </p:nvSpPr>
        <p:spPr>
          <a:xfrm>
            <a:off x="2390775" y="4236244"/>
            <a:ext cx="450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discriminative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learns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how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to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classify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input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its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class.</a:t>
            </a:r>
            <a:endParaRPr/>
          </a:p>
        </p:txBody>
      </p:sp>
      <p:sp>
        <p:nvSpPr>
          <p:cNvPr id="654" name="Google Shape;654;p74"/>
          <p:cNvSpPr txBox="1"/>
          <p:nvPr/>
        </p:nvSpPr>
        <p:spPr>
          <a:xfrm>
            <a:off x="2996803" y="1933575"/>
            <a:ext cx="29277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(1)</a:t>
            </a:r>
            <a:endParaRPr/>
          </a:p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(1)</a:t>
            </a:r>
            <a:endParaRPr/>
          </a:p>
        </p:txBody>
      </p:sp>
      <p:sp>
        <p:nvSpPr>
          <p:cNvPr id="655" name="Google Shape;655;p74"/>
          <p:cNvSpPr txBox="1"/>
          <p:nvPr/>
        </p:nvSpPr>
        <p:spPr>
          <a:xfrm>
            <a:off x="2994422" y="3242072"/>
            <a:ext cx="194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(2)</a:t>
            </a:r>
            <a:endParaRPr/>
          </a:p>
        </p:txBody>
      </p:sp>
      <p:sp>
        <p:nvSpPr>
          <p:cNvPr id="656" name="Google Shape;656;p74"/>
          <p:cNvSpPr txBox="1"/>
          <p:nvPr/>
        </p:nvSpPr>
        <p:spPr>
          <a:xfrm>
            <a:off x="5748338" y="3024188"/>
            <a:ext cx="194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(2)</a:t>
            </a:r>
            <a:endParaRPr/>
          </a:p>
        </p:txBody>
      </p:sp>
      <p:sp>
        <p:nvSpPr>
          <p:cNvPr id="657" name="Google Shape;657;p74"/>
          <p:cNvSpPr/>
          <p:nvPr/>
        </p:nvSpPr>
        <p:spPr>
          <a:xfrm>
            <a:off x="2699147" y="1210865"/>
            <a:ext cx="205800" cy="178500"/>
          </a:xfrm>
          <a:custGeom>
            <a:rect b="b" l="l" r="r" t="t"/>
            <a:pathLst>
              <a:path extrusionOk="0" h="120000" w="120000">
                <a:moveTo>
                  <a:pt x="18237" y="65786"/>
                </a:moveTo>
                <a:lnTo>
                  <a:pt x="15736" y="67199"/>
                </a:lnTo>
                <a:lnTo>
                  <a:pt x="14964" y="69826"/>
                </a:lnTo>
                <a:lnTo>
                  <a:pt x="0" y="119930"/>
                </a:lnTo>
                <a:lnTo>
                  <a:pt x="12633" y="117242"/>
                </a:lnTo>
                <a:lnTo>
                  <a:pt x="9311" y="117242"/>
                </a:lnTo>
                <a:lnTo>
                  <a:pt x="3657" y="109701"/>
                </a:lnTo>
                <a:lnTo>
                  <a:pt x="15816" y="97632"/>
                </a:lnTo>
                <a:lnTo>
                  <a:pt x="23173" y="73082"/>
                </a:lnTo>
                <a:lnTo>
                  <a:pt x="23944" y="70471"/>
                </a:lnTo>
                <a:lnTo>
                  <a:pt x="22720" y="67644"/>
                </a:lnTo>
                <a:lnTo>
                  <a:pt x="20459" y="66754"/>
                </a:lnTo>
                <a:lnTo>
                  <a:pt x="18237" y="65786"/>
                </a:lnTo>
                <a:close/>
              </a:path>
              <a:path extrusionOk="0" h="120000" w="120000">
                <a:moveTo>
                  <a:pt x="15816" y="97632"/>
                </a:moveTo>
                <a:lnTo>
                  <a:pt x="3657" y="109701"/>
                </a:lnTo>
                <a:lnTo>
                  <a:pt x="9311" y="117242"/>
                </a:lnTo>
                <a:lnTo>
                  <a:pt x="11492" y="115077"/>
                </a:lnTo>
                <a:lnTo>
                  <a:pt x="10588" y="115077"/>
                </a:lnTo>
                <a:lnTo>
                  <a:pt x="5706" y="108549"/>
                </a:lnTo>
                <a:lnTo>
                  <a:pt x="13011" y="106992"/>
                </a:lnTo>
                <a:lnTo>
                  <a:pt x="15816" y="97632"/>
                </a:lnTo>
                <a:close/>
              </a:path>
              <a:path extrusionOk="0" h="120000" w="120000">
                <a:moveTo>
                  <a:pt x="45893" y="100039"/>
                </a:moveTo>
                <a:lnTo>
                  <a:pt x="43565" y="100485"/>
                </a:lnTo>
                <a:lnTo>
                  <a:pt x="21442" y="105196"/>
                </a:lnTo>
                <a:lnTo>
                  <a:pt x="9311" y="117242"/>
                </a:lnTo>
                <a:lnTo>
                  <a:pt x="12633" y="117242"/>
                </a:lnTo>
                <a:lnTo>
                  <a:pt x="47503" y="109823"/>
                </a:lnTo>
                <a:lnTo>
                  <a:pt x="49059" y="107196"/>
                </a:lnTo>
                <a:lnTo>
                  <a:pt x="48607" y="104508"/>
                </a:lnTo>
                <a:lnTo>
                  <a:pt x="48168" y="101820"/>
                </a:lnTo>
                <a:lnTo>
                  <a:pt x="45893" y="100039"/>
                </a:lnTo>
                <a:close/>
              </a:path>
              <a:path extrusionOk="0" h="120000" w="120000">
                <a:moveTo>
                  <a:pt x="13011" y="106992"/>
                </a:moveTo>
                <a:lnTo>
                  <a:pt x="5706" y="108549"/>
                </a:lnTo>
                <a:lnTo>
                  <a:pt x="10588" y="115077"/>
                </a:lnTo>
                <a:lnTo>
                  <a:pt x="13011" y="106992"/>
                </a:lnTo>
                <a:close/>
              </a:path>
              <a:path extrusionOk="0" h="120000" w="120000">
                <a:moveTo>
                  <a:pt x="21442" y="105196"/>
                </a:moveTo>
                <a:lnTo>
                  <a:pt x="13011" y="106992"/>
                </a:lnTo>
                <a:lnTo>
                  <a:pt x="10588" y="115077"/>
                </a:lnTo>
                <a:lnTo>
                  <a:pt x="11492" y="115077"/>
                </a:lnTo>
                <a:lnTo>
                  <a:pt x="21442" y="105196"/>
                </a:lnTo>
                <a:close/>
              </a:path>
              <a:path extrusionOk="0" h="120000" w="120000">
                <a:moveTo>
                  <a:pt x="114175" y="0"/>
                </a:moveTo>
                <a:lnTo>
                  <a:pt x="15816" y="97632"/>
                </a:lnTo>
                <a:lnTo>
                  <a:pt x="13011" y="106992"/>
                </a:lnTo>
                <a:lnTo>
                  <a:pt x="21442" y="105196"/>
                </a:lnTo>
                <a:lnTo>
                  <a:pt x="119776" y="7557"/>
                </a:lnTo>
                <a:lnTo>
                  <a:pt x="1141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74"/>
          <p:cNvSpPr txBox="1"/>
          <p:nvPr/>
        </p:nvSpPr>
        <p:spPr>
          <a:xfrm>
            <a:off x="2938463" y="982265"/>
            <a:ext cx="822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Input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</a:t>
            </a:r>
            <a:endParaRPr/>
          </a:p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(64x64x3)</a:t>
            </a:r>
            <a:endParaRPr/>
          </a:p>
        </p:txBody>
      </p:sp>
      <p:sp>
        <p:nvSpPr>
          <p:cNvPr id="659" name="Google Shape;659;p74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5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Unsupervised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Learning</a:t>
            </a:r>
            <a:endParaRPr/>
          </a:p>
        </p:txBody>
      </p:sp>
      <p:sp>
        <p:nvSpPr>
          <p:cNvPr id="665" name="Google Shape;665;p75"/>
          <p:cNvSpPr/>
          <p:nvPr/>
        </p:nvSpPr>
        <p:spPr>
          <a:xfrm>
            <a:off x="3350419" y="1818084"/>
            <a:ext cx="1874100" cy="1862100"/>
          </a:xfrm>
          <a:custGeom>
            <a:rect b="b" l="l" r="r" t="t"/>
            <a:pathLst>
              <a:path extrusionOk="0" h="120000" w="120000">
                <a:moveTo>
                  <a:pt x="59993" y="0"/>
                </a:moveTo>
                <a:lnTo>
                  <a:pt x="55073" y="198"/>
                </a:lnTo>
                <a:lnTo>
                  <a:pt x="50262" y="785"/>
                </a:lnTo>
                <a:lnTo>
                  <a:pt x="45577" y="1743"/>
                </a:lnTo>
                <a:lnTo>
                  <a:pt x="41031" y="3058"/>
                </a:lnTo>
                <a:lnTo>
                  <a:pt x="36642" y="4714"/>
                </a:lnTo>
                <a:lnTo>
                  <a:pt x="32423" y="6696"/>
                </a:lnTo>
                <a:lnTo>
                  <a:pt x="28392" y="8988"/>
                </a:lnTo>
                <a:lnTo>
                  <a:pt x="24562" y="11575"/>
                </a:lnTo>
                <a:lnTo>
                  <a:pt x="20951" y="14441"/>
                </a:lnTo>
                <a:lnTo>
                  <a:pt x="17572" y="17571"/>
                </a:lnTo>
                <a:lnTo>
                  <a:pt x="14441" y="20950"/>
                </a:lnTo>
                <a:lnTo>
                  <a:pt x="11575" y="24562"/>
                </a:lnTo>
                <a:lnTo>
                  <a:pt x="8988" y="28391"/>
                </a:lnTo>
                <a:lnTo>
                  <a:pt x="6696" y="32423"/>
                </a:lnTo>
                <a:lnTo>
                  <a:pt x="4714" y="36641"/>
                </a:lnTo>
                <a:lnTo>
                  <a:pt x="3058" y="41031"/>
                </a:lnTo>
                <a:lnTo>
                  <a:pt x="1743" y="45576"/>
                </a:lnTo>
                <a:lnTo>
                  <a:pt x="785" y="50262"/>
                </a:lnTo>
                <a:lnTo>
                  <a:pt x="198" y="55073"/>
                </a:lnTo>
                <a:lnTo>
                  <a:pt x="0" y="59993"/>
                </a:lnTo>
                <a:lnTo>
                  <a:pt x="198" y="64914"/>
                </a:lnTo>
                <a:lnTo>
                  <a:pt x="785" y="69725"/>
                </a:lnTo>
                <a:lnTo>
                  <a:pt x="1743" y="74411"/>
                </a:lnTo>
                <a:lnTo>
                  <a:pt x="3058" y="78956"/>
                </a:lnTo>
                <a:lnTo>
                  <a:pt x="4714" y="83346"/>
                </a:lnTo>
                <a:lnTo>
                  <a:pt x="6696" y="87564"/>
                </a:lnTo>
                <a:lnTo>
                  <a:pt x="8988" y="91596"/>
                </a:lnTo>
                <a:lnTo>
                  <a:pt x="11575" y="95425"/>
                </a:lnTo>
                <a:lnTo>
                  <a:pt x="14441" y="99037"/>
                </a:lnTo>
                <a:lnTo>
                  <a:pt x="17572" y="102415"/>
                </a:lnTo>
                <a:lnTo>
                  <a:pt x="20951" y="105546"/>
                </a:lnTo>
                <a:lnTo>
                  <a:pt x="24562" y="108412"/>
                </a:lnTo>
                <a:lnTo>
                  <a:pt x="28392" y="110999"/>
                </a:lnTo>
                <a:lnTo>
                  <a:pt x="32423" y="113291"/>
                </a:lnTo>
                <a:lnTo>
                  <a:pt x="36642" y="115273"/>
                </a:lnTo>
                <a:lnTo>
                  <a:pt x="41031" y="116929"/>
                </a:lnTo>
                <a:lnTo>
                  <a:pt x="45577" y="118244"/>
                </a:lnTo>
                <a:lnTo>
                  <a:pt x="50262" y="119202"/>
                </a:lnTo>
                <a:lnTo>
                  <a:pt x="55073" y="119788"/>
                </a:lnTo>
                <a:lnTo>
                  <a:pt x="59993" y="119987"/>
                </a:lnTo>
                <a:lnTo>
                  <a:pt x="64914" y="119788"/>
                </a:lnTo>
                <a:lnTo>
                  <a:pt x="69724" y="119202"/>
                </a:lnTo>
                <a:lnTo>
                  <a:pt x="74410" y="118244"/>
                </a:lnTo>
                <a:lnTo>
                  <a:pt x="78956" y="116929"/>
                </a:lnTo>
                <a:lnTo>
                  <a:pt x="83345" y="115273"/>
                </a:lnTo>
                <a:lnTo>
                  <a:pt x="87563" y="113291"/>
                </a:lnTo>
                <a:lnTo>
                  <a:pt x="91595" y="110999"/>
                </a:lnTo>
                <a:lnTo>
                  <a:pt x="95424" y="108412"/>
                </a:lnTo>
                <a:lnTo>
                  <a:pt x="99036" y="105546"/>
                </a:lnTo>
                <a:lnTo>
                  <a:pt x="102415" y="102415"/>
                </a:lnTo>
                <a:lnTo>
                  <a:pt x="105545" y="99037"/>
                </a:lnTo>
                <a:lnTo>
                  <a:pt x="108412" y="95425"/>
                </a:lnTo>
                <a:lnTo>
                  <a:pt x="110999" y="91596"/>
                </a:lnTo>
                <a:lnTo>
                  <a:pt x="113291" y="87564"/>
                </a:lnTo>
                <a:lnTo>
                  <a:pt x="115272" y="83346"/>
                </a:lnTo>
                <a:lnTo>
                  <a:pt x="116929" y="78956"/>
                </a:lnTo>
                <a:lnTo>
                  <a:pt x="118244" y="74411"/>
                </a:lnTo>
                <a:lnTo>
                  <a:pt x="119202" y="69725"/>
                </a:lnTo>
                <a:lnTo>
                  <a:pt x="119788" y="64914"/>
                </a:lnTo>
                <a:lnTo>
                  <a:pt x="119987" y="59993"/>
                </a:lnTo>
                <a:lnTo>
                  <a:pt x="119788" y="55073"/>
                </a:lnTo>
                <a:lnTo>
                  <a:pt x="119202" y="50262"/>
                </a:lnTo>
                <a:lnTo>
                  <a:pt x="118244" y="45576"/>
                </a:lnTo>
                <a:lnTo>
                  <a:pt x="116929" y="41031"/>
                </a:lnTo>
                <a:lnTo>
                  <a:pt x="115272" y="36641"/>
                </a:lnTo>
                <a:lnTo>
                  <a:pt x="113291" y="32423"/>
                </a:lnTo>
                <a:lnTo>
                  <a:pt x="110999" y="28391"/>
                </a:lnTo>
                <a:lnTo>
                  <a:pt x="108412" y="24562"/>
                </a:lnTo>
                <a:lnTo>
                  <a:pt x="105545" y="20950"/>
                </a:lnTo>
                <a:lnTo>
                  <a:pt x="102415" y="17571"/>
                </a:lnTo>
                <a:lnTo>
                  <a:pt x="99036" y="14441"/>
                </a:lnTo>
                <a:lnTo>
                  <a:pt x="95424" y="11575"/>
                </a:lnTo>
                <a:lnTo>
                  <a:pt x="91595" y="8988"/>
                </a:lnTo>
                <a:lnTo>
                  <a:pt x="87563" y="6696"/>
                </a:lnTo>
                <a:lnTo>
                  <a:pt x="83345" y="4714"/>
                </a:lnTo>
                <a:lnTo>
                  <a:pt x="78956" y="3058"/>
                </a:lnTo>
                <a:lnTo>
                  <a:pt x="74410" y="1743"/>
                </a:lnTo>
                <a:lnTo>
                  <a:pt x="69724" y="785"/>
                </a:lnTo>
                <a:lnTo>
                  <a:pt x="64914" y="198"/>
                </a:lnTo>
                <a:lnTo>
                  <a:pt x="59993" y="0"/>
                </a:lnTo>
                <a:close/>
              </a:path>
            </a:pathLst>
          </a:custGeom>
          <a:solidFill>
            <a:srgbClr val="F7E3E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75"/>
          <p:cNvSpPr/>
          <p:nvPr/>
        </p:nvSpPr>
        <p:spPr>
          <a:xfrm>
            <a:off x="3350419" y="1818084"/>
            <a:ext cx="1874100" cy="1862100"/>
          </a:xfrm>
          <a:custGeom>
            <a:rect b="b" l="l" r="r" t="t"/>
            <a:pathLst>
              <a:path extrusionOk="0" h="120000" w="120000">
                <a:moveTo>
                  <a:pt x="0" y="59993"/>
                </a:moveTo>
                <a:lnTo>
                  <a:pt x="198" y="55073"/>
                </a:lnTo>
                <a:lnTo>
                  <a:pt x="785" y="50262"/>
                </a:lnTo>
                <a:lnTo>
                  <a:pt x="1743" y="45576"/>
                </a:lnTo>
                <a:lnTo>
                  <a:pt x="3058" y="41031"/>
                </a:lnTo>
                <a:lnTo>
                  <a:pt x="4714" y="36641"/>
                </a:lnTo>
                <a:lnTo>
                  <a:pt x="6696" y="32423"/>
                </a:lnTo>
                <a:lnTo>
                  <a:pt x="8988" y="28391"/>
                </a:lnTo>
                <a:lnTo>
                  <a:pt x="11575" y="24562"/>
                </a:lnTo>
                <a:lnTo>
                  <a:pt x="14441" y="20950"/>
                </a:lnTo>
                <a:lnTo>
                  <a:pt x="17572" y="17571"/>
                </a:lnTo>
                <a:lnTo>
                  <a:pt x="20951" y="14441"/>
                </a:lnTo>
                <a:lnTo>
                  <a:pt x="24562" y="11575"/>
                </a:lnTo>
                <a:lnTo>
                  <a:pt x="28392" y="8988"/>
                </a:lnTo>
                <a:lnTo>
                  <a:pt x="32423" y="6696"/>
                </a:lnTo>
                <a:lnTo>
                  <a:pt x="36642" y="4714"/>
                </a:lnTo>
                <a:lnTo>
                  <a:pt x="41031" y="3058"/>
                </a:lnTo>
                <a:lnTo>
                  <a:pt x="45577" y="1743"/>
                </a:lnTo>
                <a:lnTo>
                  <a:pt x="50262" y="785"/>
                </a:lnTo>
                <a:lnTo>
                  <a:pt x="55073" y="198"/>
                </a:lnTo>
                <a:lnTo>
                  <a:pt x="59993" y="0"/>
                </a:lnTo>
                <a:lnTo>
                  <a:pt x="64914" y="198"/>
                </a:lnTo>
                <a:lnTo>
                  <a:pt x="69724" y="785"/>
                </a:lnTo>
                <a:lnTo>
                  <a:pt x="74410" y="1743"/>
                </a:lnTo>
                <a:lnTo>
                  <a:pt x="78956" y="3058"/>
                </a:lnTo>
                <a:lnTo>
                  <a:pt x="83345" y="4714"/>
                </a:lnTo>
                <a:lnTo>
                  <a:pt x="87563" y="6696"/>
                </a:lnTo>
                <a:lnTo>
                  <a:pt x="91595" y="8988"/>
                </a:lnTo>
                <a:lnTo>
                  <a:pt x="95424" y="11575"/>
                </a:lnTo>
                <a:lnTo>
                  <a:pt x="99036" y="14441"/>
                </a:lnTo>
                <a:lnTo>
                  <a:pt x="102415" y="17571"/>
                </a:lnTo>
                <a:lnTo>
                  <a:pt x="105545" y="20950"/>
                </a:lnTo>
                <a:lnTo>
                  <a:pt x="108412" y="24562"/>
                </a:lnTo>
                <a:lnTo>
                  <a:pt x="110999" y="28391"/>
                </a:lnTo>
                <a:lnTo>
                  <a:pt x="113291" y="32423"/>
                </a:lnTo>
                <a:lnTo>
                  <a:pt x="115272" y="36641"/>
                </a:lnTo>
                <a:lnTo>
                  <a:pt x="116929" y="41031"/>
                </a:lnTo>
                <a:lnTo>
                  <a:pt x="118244" y="45576"/>
                </a:lnTo>
                <a:lnTo>
                  <a:pt x="119202" y="50262"/>
                </a:lnTo>
                <a:lnTo>
                  <a:pt x="119788" y="55073"/>
                </a:lnTo>
                <a:lnTo>
                  <a:pt x="119987" y="59993"/>
                </a:lnTo>
                <a:lnTo>
                  <a:pt x="119788" y="64914"/>
                </a:lnTo>
                <a:lnTo>
                  <a:pt x="119202" y="69725"/>
                </a:lnTo>
                <a:lnTo>
                  <a:pt x="118244" y="74411"/>
                </a:lnTo>
                <a:lnTo>
                  <a:pt x="116929" y="78956"/>
                </a:lnTo>
                <a:lnTo>
                  <a:pt x="115272" y="83346"/>
                </a:lnTo>
                <a:lnTo>
                  <a:pt x="113291" y="87564"/>
                </a:lnTo>
                <a:lnTo>
                  <a:pt x="110999" y="91596"/>
                </a:lnTo>
                <a:lnTo>
                  <a:pt x="108412" y="95425"/>
                </a:lnTo>
                <a:lnTo>
                  <a:pt x="105545" y="99037"/>
                </a:lnTo>
                <a:lnTo>
                  <a:pt x="102415" y="102415"/>
                </a:lnTo>
                <a:lnTo>
                  <a:pt x="99036" y="105546"/>
                </a:lnTo>
                <a:lnTo>
                  <a:pt x="95424" y="108412"/>
                </a:lnTo>
                <a:lnTo>
                  <a:pt x="91595" y="110999"/>
                </a:lnTo>
                <a:lnTo>
                  <a:pt x="87563" y="113291"/>
                </a:lnTo>
                <a:lnTo>
                  <a:pt x="83345" y="115273"/>
                </a:lnTo>
                <a:lnTo>
                  <a:pt x="78956" y="116929"/>
                </a:lnTo>
                <a:lnTo>
                  <a:pt x="74410" y="118244"/>
                </a:lnTo>
                <a:lnTo>
                  <a:pt x="69724" y="119202"/>
                </a:lnTo>
                <a:lnTo>
                  <a:pt x="64914" y="119788"/>
                </a:lnTo>
                <a:lnTo>
                  <a:pt x="59993" y="119987"/>
                </a:lnTo>
                <a:lnTo>
                  <a:pt x="55073" y="119788"/>
                </a:lnTo>
                <a:lnTo>
                  <a:pt x="50262" y="119202"/>
                </a:lnTo>
                <a:lnTo>
                  <a:pt x="45577" y="118244"/>
                </a:lnTo>
                <a:lnTo>
                  <a:pt x="41031" y="116929"/>
                </a:lnTo>
                <a:lnTo>
                  <a:pt x="36642" y="115273"/>
                </a:lnTo>
                <a:lnTo>
                  <a:pt x="32423" y="113291"/>
                </a:lnTo>
                <a:lnTo>
                  <a:pt x="28392" y="110999"/>
                </a:lnTo>
                <a:lnTo>
                  <a:pt x="24562" y="108412"/>
                </a:lnTo>
                <a:lnTo>
                  <a:pt x="20951" y="105546"/>
                </a:lnTo>
                <a:lnTo>
                  <a:pt x="17572" y="102415"/>
                </a:lnTo>
                <a:lnTo>
                  <a:pt x="14441" y="99037"/>
                </a:lnTo>
                <a:lnTo>
                  <a:pt x="11575" y="95425"/>
                </a:lnTo>
                <a:lnTo>
                  <a:pt x="8988" y="91596"/>
                </a:lnTo>
                <a:lnTo>
                  <a:pt x="6696" y="87564"/>
                </a:lnTo>
                <a:lnTo>
                  <a:pt x="4714" y="83346"/>
                </a:lnTo>
                <a:lnTo>
                  <a:pt x="3058" y="78956"/>
                </a:lnTo>
                <a:lnTo>
                  <a:pt x="1743" y="74411"/>
                </a:lnTo>
                <a:lnTo>
                  <a:pt x="785" y="69725"/>
                </a:lnTo>
                <a:lnTo>
                  <a:pt x="198" y="64914"/>
                </a:lnTo>
                <a:lnTo>
                  <a:pt x="0" y="59993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75"/>
          <p:cNvSpPr txBox="1"/>
          <p:nvPr/>
        </p:nvSpPr>
        <p:spPr>
          <a:xfrm>
            <a:off x="3587799" y="2506275"/>
            <a:ext cx="1277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668" name="Google Shape;668;p75"/>
          <p:cNvSpPr/>
          <p:nvPr/>
        </p:nvSpPr>
        <p:spPr>
          <a:xfrm>
            <a:off x="2171700" y="2715815"/>
            <a:ext cx="1011000" cy="83100"/>
          </a:xfrm>
          <a:custGeom>
            <a:rect b="b" l="l" r="r" t="t"/>
            <a:pathLst>
              <a:path extrusionOk="0" h="120000" w="120000">
                <a:moveTo>
                  <a:pt x="116485" y="59857"/>
                </a:moveTo>
                <a:lnTo>
                  <a:pt x="110998" y="98442"/>
                </a:lnTo>
                <a:lnTo>
                  <a:pt x="110566" y="101323"/>
                </a:lnTo>
                <a:lnTo>
                  <a:pt x="110430" y="107869"/>
                </a:lnTo>
                <a:lnTo>
                  <a:pt x="110680" y="112908"/>
                </a:lnTo>
                <a:lnTo>
                  <a:pt x="110919" y="118079"/>
                </a:lnTo>
                <a:lnTo>
                  <a:pt x="111462" y="119715"/>
                </a:lnTo>
                <a:lnTo>
                  <a:pt x="111880" y="116704"/>
                </a:lnTo>
                <a:lnTo>
                  <a:pt x="118462" y="70493"/>
                </a:lnTo>
                <a:lnTo>
                  <a:pt x="118224" y="70493"/>
                </a:lnTo>
                <a:lnTo>
                  <a:pt x="118224" y="68988"/>
                </a:lnTo>
                <a:lnTo>
                  <a:pt x="117784" y="68988"/>
                </a:lnTo>
                <a:lnTo>
                  <a:pt x="116485" y="59857"/>
                </a:lnTo>
                <a:close/>
              </a:path>
              <a:path extrusionOk="0" h="120000" w="120000">
                <a:moveTo>
                  <a:pt x="114972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14972" y="70493"/>
                </a:lnTo>
                <a:lnTo>
                  <a:pt x="116485" y="59857"/>
                </a:lnTo>
                <a:lnTo>
                  <a:pt x="114972" y="49220"/>
                </a:lnTo>
                <a:close/>
              </a:path>
              <a:path extrusionOk="0" h="120000" w="120000">
                <a:moveTo>
                  <a:pt x="118463" y="49220"/>
                </a:moveTo>
                <a:lnTo>
                  <a:pt x="118224" y="49220"/>
                </a:lnTo>
                <a:lnTo>
                  <a:pt x="118224" y="70493"/>
                </a:lnTo>
                <a:lnTo>
                  <a:pt x="118462" y="70493"/>
                </a:lnTo>
                <a:lnTo>
                  <a:pt x="119977" y="59857"/>
                </a:lnTo>
                <a:lnTo>
                  <a:pt x="118463" y="49220"/>
                </a:lnTo>
                <a:close/>
              </a:path>
              <a:path extrusionOk="0" h="120000" w="120000">
                <a:moveTo>
                  <a:pt x="117784" y="50726"/>
                </a:moveTo>
                <a:lnTo>
                  <a:pt x="116485" y="59857"/>
                </a:lnTo>
                <a:lnTo>
                  <a:pt x="117784" y="68988"/>
                </a:lnTo>
                <a:lnTo>
                  <a:pt x="117784" y="50726"/>
                </a:lnTo>
                <a:close/>
              </a:path>
              <a:path extrusionOk="0" h="120000" w="120000">
                <a:moveTo>
                  <a:pt x="118224" y="50726"/>
                </a:moveTo>
                <a:lnTo>
                  <a:pt x="117784" y="50726"/>
                </a:lnTo>
                <a:lnTo>
                  <a:pt x="117784" y="68988"/>
                </a:lnTo>
                <a:lnTo>
                  <a:pt x="118224" y="68988"/>
                </a:lnTo>
                <a:lnTo>
                  <a:pt x="118224" y="50726"/>
                </a:lnTo>
                <a:close/>
              </a:path>
              <a:path extrusionOk="0" h="120000" w="120000">
                <a:moveTo>
                  <a:pt x="111462" y="0"/>
                </a:moveTo>
                <a:lnTo>
                  <a:pt x="110919" y="1635"/>
                </a:lnTo>
                <a:lnTo>
                  <a:pt x="110680" y="6806"/>
                </a:lnTo>
                <a:lnTo>
                  <a:pt x="110430" y="11846"/>
                </a:lnTo>
                <a:lnTo>
                  <a:pt x="110566" y="18391"/>
                </a:lnTo>
                <a:lnTo>
                  <a:pt x="110998" y="21271"/>
                </a:lnTo>
                <a:lnTo>
                  <a:pt x="116485" y="59857"/>
                </a:lnTo>
                <a:lnTo>
                  <a:pt x="117784" y="50726"/>
                </a:lnTo>
                <a:lnTo>
                  <a:pt x="118224" y="50726"/>
                </a:lnTo>
                <a:lnTo>
                  <a:pt x="118224" y="49220"/>
                </a:lnTo>
                <a:lnTo>
                  <a:pt x="118463" y="49220"/>
                </a:lnTo>
                <a:lnTo>
                  <a:pt x="11146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5"/>
          <p:cNvSpPr/>
          <p:nvPr/>
        </p:nvSpPr>
        <p:spPr>
          <a:xfrm>
            <a:off x="5368528" y="2715815"/>
            <a:ext cx="750000" cy="83100"/>
          </a:xfrm>
          <a:custGeom>
            <a:rect b="b" l="l" r="r" t="t"/>
            <a:pathLst>
              <a:path extrusionOk="0" h="120000" w="120000">
                <a:moveTo>
                  <a:pt x="115235" y="59857"/>
                </a:moveTo>
                <a:lnTo>
                  <a:pt x="107841" y="98442"/>
                </a:lnTo>
                <a:lnTo>
                  <a:pt x="107274" y="101323"/>
                </a:lnTo>
                <a:lnTo>
                  <a:pt x="107077" y="107869"/>
                </a:lnTo>
                <a:lnTo>
                  <a:pt x="107413" y="112908"/>
                </a:lnTo>
                <a:lnTo>
                  <a:pt x="107732" y="118079"/>
                </a:lnTo>
                <a:lnTo>
                  <a:pt x="108463" y="119715"/>
                </a:lnTo>
                <a:lnTo>
                  <a:pt x="109030" y="116704"/>
                </a:lnTo>
                <a:lnTo>
                  <a:pt x="117898" y="70493"/>
                </a:lnTo>
                <a:lnTo>
                  <a:pt x="117577" y="70493"/>
                </a:lnTo>
                <a:lnTo>
                  <a:pt x="117577" y="68988"/>
                </a:lnTo>
                <a:lnTo>
                  <a:pt x="116984" y="68988"/>
                </a:lnTo>
                <a:lnTo>
                  <a:pt x="115235" y="59857"/>
                </a:lnTo>
                <a:close/>
              </a:path>
              <a:path extrusionOk="0" h="120000" w="120000">
                <a:moveTo>
                  <a:pt x="113197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13197" y="70493"/>
                </a:lnTo>
                <a:lnTo>
                  <a:pt x="115235" y="59857"/>
                </a:lnTo>
                <a:lnTo>
                  <a:pt x="113197" y="49220"/>
                </a:lnTo>
                <a:close/>
              </a:path>
              <a:path extrusionOk="0" h="120000" w="120000">
                <a:moveTo>
                  <a:pt x="117899" y="49220"/>
                </a:moveTo>
                <a:lnTo>
                  <a:pt x="117577" y="49220"/>
                </a:lnTo>
                <a:lnTo>
                  <a:pt x="117577" y="70493"/>
                </a:lnTo>
                <a:lnTo>
                  <a:pt x="117898" y="70493"/>
                </a:lnTo>
                <a:lnTo>
                  <a:pt x="119939" y="59857"/>
                </a:lnTo>
                <a:lnTo>
                  <a:pt x="117899" y="49220"/>
                </a:lnTo>
                <a:close/>
              </a:path>
              <a:path extrusionOk="0" h="120000" w="120000">
                <a:moveTo>
                  <a:pt x="116984" y="50726"/>
                </a:moveTo>
                <a:lnTo>
                  <a:pt x="115235" y="59857"/>
                </a:lnTo>
                <a:lnTo>
                  <a:pt x="116984" y="68988"/>
                </a:lnTo>
                <a:lnTo>
                  <a:pt x="116984" y="50726"/>
                </a:lnTo>
                <a:close/>
              </a:path>
              <a:path extrusionOk="0" h="120000" w="120000">
                <a:moveTo>
                  <a:pt x="117577" y="50726"/>
                </a:moveTo>
                <a:lnTo>
                  <a:pt x="116984" y="50726"/>
                </a:lnTo>
                <a:lnTo>
                  <a:pt x="116984" y="68988"/>
                </a:lnTo>
                <a:lnTo>
                  <a:pt x="117577" y="68988"/>
                </a:lnTo>
                <a:lnTo>
                  <a:pt x="117577" y="50726"/>
                </a:lnTo>
                <a:close/>
              </a:path>
              <a:path extrusionOk="0" h="120000" w="120000">
                <a:moveTo>
                  <a:pt x="108463" y="0"/>
                </a:moveTo>
                <a:lnTo>
                  <a:pt x="107732" y="1635"/>
                </a:lnTo>
                <a:lnTo>
                  <a:pt x="107413" y="6806"/>
                </a:lnTo>
                <a:lnTo>
                  <a:pt x="107077" y="11846"/>
                </a:lnTo>
                <a:lnTo>
                  <a:pt x="107274" y="18391"/>
                </a:lnTo>
                <a:lnTo>
                  <a:pt x="107841" y="21271"/>
                </a:lnTo>
                <a:lnTo>
                  <a:pt x="115235" y="59857"/>
                </a:lnTo>
                <a:lnTo>
                  <a:pt x="116984" y="50726"/>
                </a:lnTo>
                <a:lnTo>
                  <a:pt x="117577" y="50726"/>
                </a:lnTo>
                <a:lnTo>
                  <a:pt x="117577" y="49220"/>
                </a:lnTo>
                <a:lnTo>
                  <a:pt x="117899" y="49220"/>
                </a:lnTo>
                <a:lnTo>
                  <a:pt x="1084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75"/>
          <p:cNvSpPr txBox="1"/>
          <p:nvPr/>
        </p:nvSpPr>
        <p:spPr>
          <a:xfrm>
            <a:off x="6349603" y="2102644"/>
            <a:ext cx="1181100" cy="113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75"/>
          <p:cNvSpPr/>
          <p:nvPr/>
        </p:nvSpPr>
        <p:spPr>
          <a:xfrm>
            <a:off x="4219575" y="3771900"/>
            <a:ext cx="84600" cy="266700"/>
          </a:xfrm>
          <a:custGeom>
            <a:rect b="b" l="l" r="r" t="t"/>
            <a:pathLst>
              <a:path extrusionOk="0" h="120000" w="120000">
                <a:moveTo>
                  <a:pt x="59857" y="13280"/>
                </a:moveTo>
                <a:lnTo>
                  <a:pt x="49220" y="19033"/>
                </a:lnTo>
                <a:lnTo>
                  <a:pt x="49220" y="119915"/>
                </a:lnTo>
                <a:lnTo>
                  <a:pt x="70493" y="119915"/>
                </a:lnTo>
                <a:lnTo>
                  <a:pt x="70493" y="19033"/>
                </a:lnTo>
                <a:lnTo>
                  <a:pt x="59857" y="1328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30754"/>
                </a:lnTo>
                <a:lnTo>
                  <a:pt x="0" y="32342"/>
                </a:lnTo>
                <a:lnTo>
                  <a:pt x="1635" y="34407"/>
                </a:lnTo>
                <a:lnTo>
                  <a:pt x="6806" y="35354"/>
                </a:lnTo>
                <a:lnTo>
                  <a:pt x="11846" y="36302"/>
                </a:lnTo>
                <a:lnTo>
                  <a:pt x="18391" y="35741"/>
                </a:lnTo>
                <a:lnTo>
                  <a:pt x="21271" y="34148"/>
                </a:lnTo>
                <a:lnTo>
                  <a:pt x="49220" y="19033"/>
                </a:lnTo>
                <a:lnTo>
                  <a:pt x="49220" y="6625"/>
                </a:lnTo>
                <a:lnTo>
                  <a:pt x="72110" y="6625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0" y="6625"/>
                </a:moveTo>
                <a:lnTo>
                  <a:pt x="70493" y="6625"/>
                </a:lnTo>
                <a:lnTo>
                  <a:pt x="70493" y="19033"/>
                </a:lnTo>
                <a:lnTo>
                  <a:pt x="98442" y="34148"/>
                </a:lnTo>
                <a:lnTo>
                  <a:pt x="101323" y="35741"/>
                </a:lnTo>
                <a:lnTo>
                  <a:pt x="107869" y="36302"/>
                </a:lnTo>
                <a:lnTo>
                  <a:pt x="112908" y="35354"/>
                </a:lnTo>
                <a:lnTo>
                  <a:pt x="118079" y="34407"/>
                </a:lnTo>
                <a:lnTo>
                  <a:pt x="119715" y="32342"/>
                </a:lnTo>
                <a:lnTo>
                  <a:pt x="116738" y="30754"/>
                </a:lnTo>
                <a:lnTo>
                  <a:pt x="72110" y="6625"/>
                </a:lnTo>
                <a:close/>
              </a:path>
              <a:path extrusionOk="0" h="120000" w="120000">
                <a:moveTo>
                  <a:pt x="70493" y="6625"/>
                </a:moveTo>
                <a:lnTo>
                  <a:pt x="49220" y="6625"/>
                </a:lnTo>
                <a:lnTo>
                  <a:pt x="49220" y="19033"/>
                </a:lnTo>
                <a:lnTo>
                  <a:pt x="59857" y="13280"/>
                </a:lnTo>
                <a:lnTo>
                  <a:pt x="50726" y="8342"/>
                </a:lnTo>
                <a:lnTo>
                  <a:pt x="70493" y="8342"/>
                </a:lnTo>
                <a:lnTo>
                  <a:pt x="70493" y="6625"/>
                </a:lnTo>
                <a:close/>
              </a:path>
              <a:path extrusionOk="0" h="120000" w="120000">
                <a:moveTo>
                  <a:pt x="70493" y="8342"/>
                </a:moveTo>
                <a:lnTo>
                  <a:pt x="68988" y="8342"/>
                </a:lnTo>
                <a:lnTo>
                  <a:pt x="59857" y="13280"/>
                </a:lnTo>
                <a:lnTo>
                  <a:pt x="70493" y="19033"/>
                </a:lnTo>
                <a:lnTo>
                  <a:pt x="70493" y="8342"/>
                </a:lnTo>
                <a:close/>
              </a:path>
              <a:path extrusionOk="0" h="120000" w="120000">
                <a:moveTo>
                  <a:pt x="68988" y="8342"/>
                </a:moveTo>
                <a:lnTo>
                  <a:pt x="50726" y="8342"/>
                </a:lnTo>
                <a:lnTo>
                  <a:pt x="59857" y="13280"/>
                </a:lnTo>
                <a:lnTo>
                  <a:pt x="68988" y="834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75"/>
          <p:cNvSpPr txBox="1"/>
          <p:nvPr/>
        </p:nvSpPr>
        <p:spPr>
          <a:xfrm>
            <a:off x="1287722" y="2536025"/>
            <a:ext cx="686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0800" lvl="0" marL="50800" marR="0" rtl="0" algn="just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Latent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code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(100)</a:t>
            </a:r>
            <a:endParaRPr/>
          </a:p>
        </p:txBody>
      </p:sp>
      <p:sp>
        <p:nvSpPr>
          <p:cNvPr id="673" name="Google Shape;673;p75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74" name="Google Shape;674;p75"/>
          <p:cNvSpPr txBox="1"/>
          <p:nvPr/>
        </p:nvSpPr>
        <p:spPr>
          <a:xfrm>
            <a:off x="2231231" y="3337322"/>
            <a:ext cx="51291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bin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(64x64x3)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learns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of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data.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6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6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681" name="Google Shape;681;p76"/>
          <p:cNvSpPr txBox="1"/>
          <p:nvPr/>
        </p:nvSpPr>
        <p:spPr>
          <a:xfrm>
            <a:off x="1546625" y="1371600"/>
            <a:ext cx="5949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What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x</a:t>
            </a:r>
            <a:r>
              <a:rPr b="0" i="0" lang="en" sz="1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actual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this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point,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x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can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be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represented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(for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example)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64x64x3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dimensional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vector.</a:t>
            </a:r>
            <a:endParaRPr/>
          </a:p>
        </p:txBody>
      </p:sp>
      <p:sp>
        <p:nvSpPr>
          <p:cNvPr id="682" name="Google Shape;682;p76"/>
          <p:cNvSpPr txBox="1"/>
          <p:nvPr/>
        </p:nvSpPr>
        <p:spPr>
          <a:xfrm>
            <a:off x="2611040" y="2260996"/>
            <a:ext cx="3638400" cy="2259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6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6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6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endParaRPr/>
          </a:p>
        </p:txBody>
      </p:sp>
      <p:sp>
        <p:nvSpPr>
          <p:cNvPr id="686" name="Google Shape;686;p76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7"/>
          <p:cNvSpPr/>
          <p:nvPr/>
        </p:nvSpPr>
        <p:spPr>
          <a:xfrm>
            <a:off x="2064544" y="2358628"/>
            <a:ext cx="4515000" cy="1865700"/>
          </a:xfrm>
          <a:custGeom>
            <a:rect b="b" l="l" r="r" t="t"/>
            <a:pathLst>
              <a:path extrusionOk="0" h="120000" w="120000">
                <a:moveTo>
                  <a:pt x="0" y="119993"/>
                </a:moveTo>
                <a:lnTo>
                  <a:pt x="119999" y="119993"/>
                </a:lnTo>
                <a:lnTo>
                  <a:pt x="119999" y="0"/>
                </a:lnTo>
                <a:lnTo>
                  <a:pt x="0" y="0"/>
                </a:lnTo>
                <a:lnTo>
                  <a:pt x="0" y="119993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77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7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694" name="Google Shape;694;p77"/>
          <p:cNvSpPr/>
          <p:nvPr/>
        </p:nvSpPr>
        <p:spPr>
          <a:xfrm>
            <a:off x="3298031" y="3876675"/>
            <a:ext cx="2892000" cy="84600"/>
          </a:xfrm>
          <a:custGeom>
            <a:rect b="b" l="l" r="r" t="t"/>
            <a:pathLst>
              <a:path extrusionOk="0" h="120000" w="120000">
                <a:moveTo>
                  <a:pt x="118779" y="59867"/>
                </a:moveTo>
                <a:lnTo>
                  <a:pt x="116861" y="98463"/>
                </a:lnTo>
                <a:lnTo>
                  <a:pt x="116715" y="101326"/>
                </a:lnTo>
                <a:lnTo>
                  <a:pt x="116663" y="107872"/>
                </a:lnTo>
                <a:lnTo>
                  <a:pt x="116750" y="112908"/>
                </a:lnTo>
                <a:lnTo>
                  <a:pt x="116838" y="118099"/>
                </a:lnTo>
                <a:lnTo>
                  <a:pt x="117027" y="119735"/>
                </a:lnTo>
                <a:lnTo>
                  <a:pt x="117174" y="116731"/>
                </a:lnTo>
                <a:lnTo>
                  <a:pt x="119471" y="70504"/>
                </a:lnTo>
                <a:lnTo>
                  <a:pt x="119390" y="70504"/>
                </a:lnTo>
                <a:lnTo>
                  <a:pt x="119390" y="69008"/>
                </a:lnTo>
                <a:lnTo>
                  <a:pt x="119233" y="69008"/>
                </a:lnTo>
                <a:lnTo>
                  <a:pt x="118779" y="59867"/>
                </a:lnTo>
                <a:close/>
              </a:path>
              <a:path extrusionOk="0" h="120000" w="120000">
                <a:moveTo>
                  <a:pt x="118250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18250" y="70504"/>
                </a:lnTo>
                <a:lnTo>
                  <a:pt x="118779" y="59867"/>
                </a:lnTo>
                <a:lnTo>
                  <a:pt x="118250" y="49231"/>
                </a:lnTo>
                <a:close/>
              </a:path>
              <a:path extrusionOk="0" h="120000" w="120000">
                <a:moveTo>
                  <a:pt x="119471" y="49231"/>
                </a:moveTo>
                <a:lnTo>
                  <a:pt x="119390" y="49231"/>
                </a:lnTo>
                <a:lnTo>
                  <a:pt x="119390" y="70504"/>
                </a:lnTo>
                <a:lnTo>
                  <a:pt x="119471" y="70504"/>
                </a:lnTo>
                <a:lnTo>
                  <a:pt x="119999" y="59867"/>
                </a:lnTo>
                <a:lnTo>
                  <a:pt x="119471" y="49231"/>
                </a:lnTo>
                <a:close/>
              </a:path>
              <a:path extrusionOk="0" h="120000" w="120000">
                <a:moveTo>
                  <a:pt x="119233" y="50726"/>
                </a:moveTo>
                <a:lnTo>
                  <a:pt x="118779" y="59867"/>
                </a:lnTo>
                <a:lnTo>
                  <a:pt x="119233" y="69008"/>
                </a:lnTo>
                <a:lnTo>
                  <a:pt x="119233" y="50726"/>
                </a:lnTo>
                <a:close/>
              </a:path>
              <a:path extrusionOk="0" h="120000" w="120000">
                <a:moveTo>
                  <a:pt x="119390" y="50726"/>
                </a:moveTo>
                <a:lnTo>
                  <a:pt x="119233" y="50726"/>
                </a:lnTo>
                <a:lnTo>
                  <a:pt x="119233" y="69008"/>
                </a:lnTo>
                <a:lnTo>
                  <a:pt x="119390" y="69008"/>
                </a:lnTo>
                <a:lnTo>
                  <a:pt x="119390" y="50726"/>
                </a:lnTo>
                <a:close/>
              </a:path>
              <a:path extrusionOk="0" h="120000" w="120000">
                <a:moveTo>
                  <a:pt x="117027" y="0"/>
                </a:moveTo>
                <a:lnTo>
                  <a:pt x="116838" y="1635"/>
                </a:lnTo>
                <a:lnTo>
                  <a:pt x="116750" y="6826"/>
                </a:lnTo>
                <a:lnTo>
                  <a:pt x="116663" y="11862"/>
                </a:lnTo>
                <a:lnTo>
                  <a:pt x="116715" y="18408"/>
                </a:lnTo>
                <a:lnTo>
                  <a:pt x="116861" y="21271"/>
                </a:lnTo>
                <a:lnTo>
                  <a:pt x="118779" y="59867"/>
                </a:lnTo>
                <a:lnTo>
                  <a:pt x="119233" y="50726"/>
                </a:lnTo>
                <a:lnTo>
                  <a:pt x="119390" y="50726"/>
                </a:lnTo>
                <a:lnTo>
                  <a:pt x="119390" y="49231"/>
                </a:lnTo>
                <a:lnTo>
                  <a:pt x="119471" y="49231"/>
                </a:lnTo>
                <a:lnTo>
                  <a:pt x="117174" y="3004"/>
                </a:lnTo>
                <a:lnTo>
                  <a:pt x="117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7"/>
          <p:cNvSpPr/>
          <p:nvPr/>
        </p:nvSpPr>
        <p:spPr>
          <a:xfrm>
            <a:off x="3262313" y="2524125"/>
            <a:ext cx="83100" cy="1394400"/>
          </a:xfrm>
          <a:custGeom>
            <a:rect b="b" l="l" r="r" t="t"/>
            <a:pathLst>
              <a:path extrusionOk="0" h="120000" w="120000">
                <a:moveTo>
                  <a:pt x="59857" y="2530"/>
                </a:moveTo>
                <a:lnTo>
                  <a:pt x="49220" y="3626"/>
                </a:lnTo>
                <a:lnTo>
                  <a:pt x="49220" y="119975"/>
                </a:lnTo>
                <a:lnTo>
                  <a:pt x="70493" y="119975"/>
                </a:lnTo>
                <a:lnTo>
                  <a:pt x="70493" y="3626"/>
                </a:lnTo>
                <a:lnTo>
                  <a:pt x="59857" y="253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5860"/>
                </a:lnTo>
                <a:lnTo>
                  <a:pt x="0" y="6163"/>
                </a:lnTo>
                <a:lnTo>
                  <a:pt x="1635" y="6556"/>
                </a:lnTo>
                <a:lnTo>
                  <a:pt x="6806" y="6737"/>
                </a:lnTo>
                <a:lnTo>
                  <a:pt x="11846" y="6918"/>
                </a:lnTo>
                <a:lnTo>
                  <a:pt x="18391" y="6810"/>
                </a:lnTo>
                <a:lnTo>
                  <a:pt x="21271" y="6507"/>
                </a:lnTo>
                <a:lnTo>
                  <a:pt x="49220" y="3626"/>
                </a:lnTo>
                <a:lnTo>
                  <a:pt x="49220" y="1262"/>
                </a:lnTo>
                <a:lnTo>
                  <a:pt x="72115" y="1262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5" y="1262"/>
                </a:moveTo>
                <a:lnTo>
                  <a:pt x="70493" y="1262"/>
                </a:lnTo>
                <a:lnTo>
                  <a:pt x="70493" y="3626"/>
                </a:lnTo>
                <a:lnTo>
                  <a:pt x="98442" y="6507"/>
                </a:lnTo>
                <a:lnTo>
                  <a:pt x="101323" y="6810"/>
                </a:lnTo>
                <a:lnTo>
                  <a:pt x="107869" y="6918"/>
                </a:lnTo>
                <a:lnTo>
                  <a:pt x="112908" y="6737"/>
                </a:lnTo>
                <a:lnTo>
                  <a:pt x="118079" y="6556"/>
                </a:lnTo>
                <a:lnTo>
                  <a:pt x="119715" y="6163"/>
                </a:lnTo>
                <a:lnTo>
                  <a:pt x="116738" y="5860"/>
                </a:lnTo>
                <a:lnTo>
                  <a:pt x="72115" y="1262"/>
                </a:lnTo>
                <a:close/>
              </a:path>
              <a:path extrusionOk="0" h="120000" w="120000">
                <a:moveTo>
                  <a:pt x="70493" y="1262"/>
                </a:moveTo>
                <a:lnTo>
                  <a:pt x="49220" y="1262"/>
                </a:lnTo>
                <a:lnTo>
                  <a:pt x="49220" y="3626"/>
                </a:lnTo>
                <a:lnTo>
                  <a:pt x="59857" y="2530"/>
                </a:lnTo>
                <a:lnTo>
                  <a:pt x="50726" y="1589"/>
                </a:lnTo>
                <a:lnTo>
                  <a:pt x="70493" y="1589"/>
                </a:lnTo>
                <a:lnTo>
                  <a:pt x="70493" y="1262"/>
                </a:lnTo>
                <a:close/>
              </a:path>
              <a:path extrusionOk="0" h="120000" w="120000">
                <a:moveTo>
                  <a:pt x="70493" y="1589"/>
                </a:moveTo>
                <a:lnTo>
                  <a:pt x="68988" y="1589"/>
                </a:lnTo>
                <a:lnTo>
                  <a:pt x="59857" y="2530"/>
                </a:lnTo>
                <a:lnTo>
                  <a:pt x="70493" y="3626"/>
                </a:lnTo>
                <a:lnTo>
                  <a:pt x="70493" y="1589"/>
                </a:lnTo>
                <a:close/>
              </a:path>
              <a:path extrusionOk="0" h="120000" w="120000">
                <a:moveTo>
                  <a:pt x="68988" y="1589"/>
                </a:moveTo>
                <a:lnTo>
                  <a:pt x="50726" y="1589"/>
                </a:lnTo>
                <a:lnTo>
                  <a:pt x="59857" y="2530"/>
                </a:lnTo>
                <a:lnTo>
                  <a:pt x="68988" y="15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7"/>
          <p:cNvSpPr txBox="1"/>
          <p:nvPr/>
        </p:nvSpPr>
        <p:spPr>
          <a:xfrm>
            <a:off x="6081713" y="3946922"/>
            <a:ext cx="90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7"/>
          <p:cNvSpPr/>
          <p:nvPr/>
        </p:nvSpPr>
        <p:spPr>
          <a:xfrm>
            <a:off x="3309938" y="2696765"/>
            <a:ext cx="2486100" cy="121200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437" y="116760"/>
                </a:lnTo>
                <a:lnTo>
                  <a:pt x="875" y="113573"/>
                </a:lnTo>
                <a:lnTo>
                  <a:pt x="1313" y="110417"/>
                </a:lnTo>
                <a:lnTo>
                  <a:pt x="1750" y="107305"/>
                </a:lnTo>
                <a:lnTo>
                  <a:pt x="2186" y="104253"/>
                </a:lnTo>
                <a:lnTo>
                  <a:pt x="2622" y="101276"/>
                </a:lnTo>
                <a:lnTo>
                  <a:pt x="3056" y="98388"/>
                </a:lnTo>
                <a:lnTo>
                  <a:pt x="3490" y="95606"/>
                </a:lnTo>
                <a:lnTo>
                  <a:pt x="4353" y="90414"/>
                </a:lnTo>
                <a:lnTo>
                  <a:pt x="5210" y="85821"/>
                </a:lnTo>
                <a:lnTo>
                  <a:pt x="6060" y="81946"/>
                </a:lnTo>
                <a:lnTo>
                  <a:pt x="6901" y="78909"/>
                </a:lnTo>
                <a:lnTo>
                  <a:pt x="8143" y="76186"/>
                </a:lnTo>
                <a:lnTo>
                  <a:pt x="8551" y="75827"/>
                </a:lnTo>
                <a:lnTo>
                  <a:pt x="8944" y="75926"/>
                </a:lnTo>
                <a:lnTo>
                  <a:pt x="9986" y="79417"/>
                </a:lnTo>
                <a:lnTo>
                  <a:pt x="10608" y="83741"/>
                </a:lnTo>
                <a:lnTo>
                  <a:pt x="11210" y="89041"/>
                </a:lnTo>
                <a:lnTo>
                  <a:pt x="11515" y="91890"/>
                </a:lnTo>
                <a:lnTo>
                  <a:pt x="11827" y="94783"/>
                </a:lnTo>
                <a:lnTo>
                  <a:pt x="12151" y="97654"/>
                </a:lnTo>
                <a:lnTo>
                  <a:pt x="12490" y="100435"/>
                </a:lnTo>
                <a:lnTo>
                  <a:pt x="13234" y="105464"/>
                </a:lnTo>
                <a:lnTo>
                  <a:pt x="14090" y="109336"/>
                </a:lnTo>
                <a:lnTo>
                  <a:pt x="15093" y="111518"/>
                </a:lnTo>
                <a:lnTo>
                  <a:pt x="15660" y="111809"/>
                </a:lnTo>
                <a:lnTo>
                  <a:pt x="16275" y="111478"/>
                </a:lnTo>
                <a:lnTo>
                  <a:pt x="17690" y="108827"/>
                </a:lnTo>
                <a:lnTo>
                  <a:pt x="19332" y="103906"/>
                </a:lnTo>
                <a:lnTo>
                  <a:pt x="20221" y="100767"/>
                </a:lnTo>
                <a:lnTo>
                  <a:pt x="21148" y="97269"/>
                </a:lnTo>
                <a:lnTo>
                  <a:pt x="22104" y="93479"/>
                </a:lnTo>
                <a:lnTo>
                  <a:pt x="23084" y="89469"/>
                </a:lnTo>
                <a:lnTo>
                  <a:pt x="24080" y="85305"/>
                </a:lnTo>
                <a:lnTo>
                  <a:pt x="25086" y="81058"/>
                </a:lnTo>
                <a:lnTo>
                  <a:pt x="26095" y="76798"/>
                </a:lnTo>
                <a:lnTo>
                  <a:pt x="27100" y="72592"/>
                </a:lnTo>
                <a:lnTo>
                  <a:pt x="28095" y="68510"/>
                </a:lnTo>
                <a:lnTo>
                  <a:pt x="29073" y="64622"/>
                </a:lnTo>
                <a:lnTo>
                  <a:pt x="30027" y="60996"/>
                </a:lnTo>
                <a:lnTo>
                  <a:pt x="30951" y="57702"/>
                </a:lnTo>
                <a:lnTo>
                  <a:pt x="31838" y="54808"/>
                </a:lnTo>
                <a:lnTo>
                  <a:pt x="32680" y="52385"/>
                </a:lnTo>
                <a:lnTo>
                  <a:pt x="34206" y="49225"/>
                </a:lnTo>
                <a:lnTo>
                  <a:pt x="35541" y="48593"/>
                </a:lnTo>
                <a:lnTo>
                  <a:pt x="36159" y="49121"/>
                </a:lnTo>
                <a:lnTo>
                  <a:pt x="37308" y="51517"/>
                </a:lnTo>
                <a:lnTo>
                  <a:pt x="38361" y="55240"/>
                </a:lnTo>
                <a:lnTo>
                  <a:pt x="39340" y="59736"/>
                </a:lnTo>
                <a:lnTo>
                  <a:pt x="40269" y="64453"/>
                </a:lnTo>
                <a:lnTo>
                  <a:pt x="40721" y="66721"/>
                </a:lnTo>
                <a:lnTo>
                  <a:pt x="41615" y="70730"/>
                </a:lnTo>
                <a:lnTo>
                  <a:pt x="42513" y="73576"/>
                </a:lnTo>
                <a:lnTo>
                  <a:pt x="43438" y="74705"/>
                </a:lnTo>
                <a:lnTo>
                  <a:pt x="43918" y="74453"/>
                </a:lnTo>
                <a:lnTo>
                  <a:pt x="44913" y="71904"/>
                </a:lnTo>
                <a:lnTo>
                  <a:pt x="45897" y="66296"/>
                </a:lnTo>
                <a:lnTo>
                  <a:pt x="46382" y="62544"/>
                </a:lnTo>
                <a:lnTo>
                  <a:pt x="46864" y="58288"/>
                </a:lnTo>
                <a:lnTo>
                  <a:pt x="47344" y="53626"/>
                </a:lnTo>
                <a:lnTo>
                  <a:pt x="47822" y="48655"/>
                </a:lnTo>
                <a:lnTo>
                  <a:pt x="48300" y="43471"/>
                </a:lnTo>
                <a:lnTo>
                  <a:pt x="48778" y="38172"/>
                </a:lnTo>
                <a:lnTo>
                  <a:pt x="49258" y="32855"/>
                </a:lnTo>
                <a:lnTo>
                  <a:pt x="49741" y="27616"/>
                </a:lnTo>
                <a:lnTo>
                  <a:pt x="50226" y="22552"/>
                </a:lnTo>
                <a:lnTo>
                  <a:pt x="50717" y="17761"/>
                </a:lnTo>
                <a:lnTo>
                  <a:pt x="51212" y="13340"/>
                </a:lnTo>
                <a:lnTo>
                  <a:pt x="51713" y="9385"/>
                </a:lnTo>
                <a:lnTo>
                  <a:pt x="52221" y="5993"/>
                </a:lnTo>
                <a:lnTo>
                  <a:pt x="52738" y="3262"/>
                </a:lnTo>
                <a:lnTo>
                  <a:pt x="53798" y="168"/>
                </a:lnTo>
                <a:lnTo>
                  <a:pt x="54344" y="0"/>
                </a:lnTo>
                <a:lnTo>
                  <a:pt x="54852" y="798"/>
                </a:lnTo>
                <a:lnTo>
                  <a:pt x="55650" y="4903"/>
                </a:lnTo>
                <a:lnTo>
                  <a:pt x="55968" y="8047"/>
                </a:lnTo>
                <a:lnTo>
                  <a:pt x="56254" y="11811"/>
                </a:lnTo>
                <a:lnTo>
                  <a:pt x="56520" y="16112"/>
                </a:lnTo>
                <a:lnTo>
                  <a:pt x="56782" y="20869"/>
                </a:lnTo>
                <a:lnTo>
                  <a:pt x="57054" y="26000"/>
                </a:lnTo>
                <a:lnTo>
                  <a:pt x="57352" y="31425"/>
                </a:lnTo>
                <a:lnTo>
                  <a:pt x="57689" y="37061"/>
                </a:lnTo>
                <a:lnTo>
                  <a:pt x="58081" y="42828"/>
                </a:lnTo>
                <a:lnTo>
                  <a:pt x="58542" y="48643"/>
                </a:lnTo>
                <a:lnTo>
                  <a:pt x="59086" y="54425"/>
                </a:lnTo>
                <a:lnTo>
                  <a:pt x="59730" y="60093"/>
                </a:lnTo>
                <a:lnTo>
                  <a:pt x="60486" y="65565"/>
                </a:lnTo>
                <a:lnTo>
                  <a:pt x="61371" y="70760"/>
                </a:lnTo>
                <a:lnTo>
                  <a:pt x="62398" y="75597"/>
                </a:lnTo>
                <a:lnTo>
                  <a:pt x="63583" y="79993"/>
                </a:lnTo>
                <a:lnTo>
                  <a:pt x="64939" y="83867"/>
                </a:lnTo>
                <a:lnTo>
                  <a:pt x="66482" y="87139"/>
                </a:lnTo>
                <a:lnTo>
                  <a:pt x="68200" y="89977"/>
                </a:lnTo>
                <a:lnTo>
                  <a:pt x="70065" y="92614"/>
                </a:lnTo>
                <a:lnTo>
                  <a:pt x="72070" y="95059"/>
                </a:lnTo>
                <a:lnTo>
                  <a:pt x="74206" y="97325"/>
                </a:lnTo>
                <a:lnTo>
                  <a:pt x="76467" y="99421"/>
                </a:lnTo>
                <a:lnTo>
                  <a:pt x="78844" y="101357"/>
                </a:lnTo>
                <a:lnTo>
                  <a:pt x="81330" y="103145"/>
                </a:lnTo>
                <a:lnTo>
                  <a:pt x="83917" y="104796"/>
                </a:lnTo>
                <a:lnTo>
                  <a:pt x="86596" y="106319"/>
                </a:lnTo>
                <a:lnTo>
                  <a:pt x="89362" y="107725"/>
                </a:lnTo>
                <a:lnTo>
                  <a:pt x="92204" y="109025"/>
                </a:lnTo>
                <a:lnTo>
                  <a:pt x="95117" y="110230"/>
                </a:lnTo>
                <a:lnTo>
                  <a:pt x="98091" y="111349"/>
                </a:lnTo>
                <a:lnTo>
                  <a:pt x="101120" y="112394"/>
                </a:lnTo>
                <a:lnTo>
                  <a:pt x="104195" y="113376"/>
                </a:lnTo>
                <a:lnTo>
                  <a:pt x="107310" y="114305"/>
                </a:lnTo>
                <a:lnTo>
                  <a:pt x="110455" y="115191"/>
                </a:lnTo>
                <a:lnTo>
                  <a:pt x="113624" y="116045"/>
                </a:lnTo>
                <a:lnTo>
                  <a:pt x="116808" y="116877"/>
                </a:lnTo>
                <a:lnTo>
                  <a:pt x="119999" y="117699"/>
                </a:lnTo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77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77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77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endParaRPr/>
          </a:p>
        </p:txBody>
      </p:sp>
      <p:sp>
        <p:nvSpPr>
          <p:cNvPr id="701" name="Google Shape;701;p77"/>
          <p:cNvSpPr txBox="1"/>
          <p:nvPr/>
        </p:nvSpPr>
        <p:spPr>
          <a:xfrm>
            <a:off x="2216950" y="1447800"/>
            <a:ext cx="4242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Let’s take an example with human face image dataset.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dataset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contain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few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of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men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glasses.</a:t>
            </a:r>
            <a:endParaRPr/>
          </a:p>
        </p:txBody>
      </p:sp>
      <p:sp>
        <p:nvSpPr>
          <p:cNvPr id="702" name="Google Shape;702;p77"/>
          <p:cNvSpPr txBox="1"/>
          <p:nvPr/>
        </p:nvSpPr>
        <p:spPr>
          <a:xfrm>
            <a:off x="7591425" y="1839515"/>
            <a:ext cx="995400" cy="136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7"/>
          <p:cNvSpPr txBox="1"/>
          <p:nvPr/>
        </p:nvSpPr>
        <p:spPr>
          <a:xfrm>
            <a:off x="6816328" y="2600325"/>
            <a:ext cx="934500" cy="1372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7"/>
          <p:cNvSpPr txBox="1"/>
          <p:nvPr/>
        </p:nvSpPr>
        <p:spPr>
          <a:xfrm>
            <a:off x="7692628" y="2990850"/>
            <a:ext cx="1040700" cy="1309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7"/>
          <p:cNvSpPr/>
          <p:nvPr/>
        </p:nvSpPr>
        <p:spPr>
          <a:xfrm>
            <a:off x="3477815" y="3462338"/>
            <a:ext cx="8400" cy="456000"/>
          </a:xfrm>
          <a:custGeom>
            <a:rect b="b" l="l" r="r" t="t"/>
            <a:pathLst>
              <a:path extrusionOk="0" h="120000" w="120000">
                <a:moveTo>
                  <a:pt x="0" y="119949"/>
                </a:moveTo>
                <a:lnTo>
                  <a:pt x="116167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7"/>
          <p:cNvSpPr/>
          <p:nvPr/>
        </p:nvSpPr>
        <p:spPr>
          <a:xfrm>
            <a:off x="3308747" y="3462338"/>
            <a:ext cx="179700" cy="0"/>
          </a:xfrm>
          <a:custGeom>
            <a:rect b="b" l="l" r="r" t="t"/>
            <a:pathLst>
              <a:path extrusionOk="0" h="120000" w="120000">
                <a:moveTo>
                  <a:pt x="119933" y="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4381500" y="3935015"/>
            <a:ext cx="1455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77"/>
          <p:cNvSpPr txBox="1"/>
          <p:nvPr/>
        </p:nvSpPr>
        <p:spPr>
          <a:xfrm>
            <a:off x="3590925" y="4413647"/>
            <a:ext cx="2487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mbria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="0" baseline="-25000" i="0" lang="en" sz="13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64x64x3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dimensional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vector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representing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man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glasses.</a:t>
            </a:r>
            <a:endParaRPr/>
          </a:p>
        </p:txBody>
      </p:sp>
      <p:sp>
        <p:nvSpPr>
          <p:cNvPr id="709" name="Google Shape;709;p77"/>
          <p:cNvSpPr/>
          <p:nvPr/>
        </p:nvSpPr>
        <p:spPr>
          <a:xfrm>
            <a:off x="3494484" y="4125515"/>
            <a:ext cx="102300" cy="229800"/>
          </a:xfrm>
          <a:custGeom>
            <a:rect b="b" l="l" r="r" t="t"/>
            <a:pathLst>
              <a:path extrusionOk="0" h="120000" w="120000">
                <a:moveTo>
                  <a:pt x="29543" y="14539"/>
                </a:moveTo>
                <a:lnTo>
                  <a:pt x="26326" y="22132"/>
                </a:lnTo>
                <a:lnTo>
                  <a:pt x="103332" y="119885"/>
                </a:lnTo>
                <a:lnTo>
                  <a:pt x="119652" y="117289"/>
                </a:lnTo>
                <a:lnTo>
                  <a:pt x="42663" y="19528"/>
                </a:lnTo>
                <a:lnTo>
                  <a:pt x="29543" y="14539"/>
                </a:lnTo>
                <a:close/>
              </a:path>
              <a:path extrusionOk="0" h="120000" w="120000">
                <a:moveTo>
                  <a:pt x="18105" y="0"/>
                </a:moveTo>
                <a:lnTo>
                  <a:pt x="879" y="40584"/>
                </a:lnTo>
                <a:lnTo>
                  <a:pt x="0" y="42693"/>
                </a:lnTo>
                <a:lnTo>
                  <a:pt x="3119" y="44732"/>
                </a:lnTo>
                <a:lnTo>
                  <a:pt x="12453" y="45532"/>
                </a:lnTo>
                <a:lnTo>
                  <a:pt x="16986" y="44152"/>
                </a:lnTo>
                <a:lnTo>
                  <a:pt x="17893" y="42038"/>
                </a:lnTo>
                <a:lnTo>
                  <a:pt x="26326" y="22132"/>
                </a:lnTo>
                <a:lnTo>
                  <a:pt x="15652" y="8583"/>
                </a:lnTo>
                <a:lnTo>
                  <a:pt x="31999" y="5987"/>
                </a:lnTo>
                <a:lnTo>
                  <a:pt x="33853" y="5987"/>
                </a:lnTo>
                <a:lnTo>
                  <a:pt x="18105" y="0"/>
                </a:lnTo>
                <a:close/>
              </a:path>
              <a:path extrusionOk="0" h="120000" w="120000">
                <a:moveTo>
                  <a:pt x="33853" y="5987"/>
                </a:moveTo>
                <a:lnTo>
                  <a:pt x="31999" y="5987"/>
                </a:lnTo>
                <a:lnTo>
                  <a:pt x="42663" y="19528"/>
                </a:lnTo>
                <a:lnTo>
                  <a:pt x="80772" y="34030"/>
                </a:lnTo>
                <a:lnTo>
                  <a:pt x="86212" y="33829"/>
                </a:lnTo>
                <a:lnTo>
                  <a:pt x="92453" y="30535"/>
                </a:lnTo>
                <a:lnTo>
                  <a:pt x="91999" y="28089"/>
                </a:lnTo>
                <a:lnTo>
                  <a:pt x="33853" y="5987"/>
                </a:lnTo>
                <a:close/>
              </a:path>
              <a:path extrusionOk="0" h="120000" w="120000">
                <a:moveTo>
                  <a:pt x="31999" y="5987"/>
                </a:moveTo>
                <a:lnTo>
                  <a:pt x="15652" y="8583"/>
                </a:lnTo>
                <a:lnTo>
                  <a:pt x="26326" y="22132"/>
                </a:lnTo>
                <a:lnTo>
                  <a:pt x="29543" y="14539"/>
                </a:lnTo>
                <a:lnTo>
                  <a:pt x="18212" y="10230"/>
                </a:lnTo>
                <a:lnTo>
                  <a:pt x="32319" y="7984"/>
                </a:lnTo>
                <a:lnTo>
                  <a:pt x="33572" y="7984"/>
                </a:lnTo>
                <a:lnTo>
                  <a:pt x="31999" y="5987"/>
                </a:lnTo>
                <a:close/>
              </a:path>
              <a:path extrusionOk="0" h="120000" w="120000">
                <a:moveTo>
                  <a:pt x="33572" y="7984"/>
                </a:moveTo>
                <a:lnTo>
                  <a:pt x="32319" y="7984"/>
                </a:lnTo>
                <a:lnTo>
                  <a:pt x="29543" y="14539"/>
                </a:lnTo>
                <a:lnTo>
                  <a:pt x="42663" y="19528"/>
                </a:lnTo>
                <a:lnTo>
                  <a:pt x="33572" y="7984"/>
                </a:lnTo>
                <a:close/>
              </a:path>
              <a:path extrusionOk="0" h="120000" w="120000">
                <a:moveTo>
                  <a:pt x="32319" y="7984"/>
                </a:moveTo>
                <a:lnTo>
                  <a:pt x="18212" y="10230"/>
                </a:lnTo>
                <a:lnTo>
                  <a:pt x="29543" y="14539"/>
                </a:lnTo>
                <a:lnTo>
                  <a:pt x="32319" y="798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77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8"/>
          <p:cNvSpPr txBox="1"/>
          <p:nvPr/>
        </p:nvSpPr>
        <p:spPr>
          <a:xfrm>
            <a:off x="2112169" y="3221831"/>
            <a:ext cx="1071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571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bin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density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value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endParaRPr/>
          </a:p>
        </p:txBody>
      </p:sp>
      <p:sp>
        <p:nvSpPr>
          <p:cNvPr id="716" name="Google Shape;716;p78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78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718" name="Google Shape;718;p78"/>
          <p:cNvSpPr/>
          <p:nvPr/>
        </p:nvSpPr>
        <p:spPr>
          <a:xfrm>
            <a:off x="3298031" y="3876675"/>
            <a:ext cx="2892000" cy="84600"/>
          </a:xfrm>
          <a:custGeom>
            <a:rect b="b" l="l" r="r" t="t"/>
            <a:pathLst>
              <a:path extrusionOk="0" h="120000" w="120000">
                <a:moveTo>
                  <a:pt x="118779" y="59867"/>
                </a:moveTo>
                <a:lnTo>
                  <a:pt x="116861" y="98463"/>
                </a:lnTo>
                <a:lnTo>
                  <a:pt x="116715" y="101326"/>
                </a:lnTo>
                <a:lnTo>
                  <a:pt x="116663" y="107872"/>
                </a:lnTo>
                <a:lnTo>
                  <a:pt x="116750" y="112908"/>
                </a:lnTo>
                <a:lnTo>
                  <a:pt x="116838" y="118099"/>
                </a:lnTo>
                <a:lnTo>
                  <a:pt x="117027" y="119735"/>
                </a:lnTo>
                <a:lnTo>
                  <a:pt x="117174" y="116731"/>
                </a:lnTo>
                <a:lnTo>
                  <a:pt x="119471" y="70504"/>
                </a:lnTo>
                <a:lnTo>
                  <a:pt x="119390" y="70504"/>
                </a:lnTo>
                <a:lnTo>
                  <a:pt x="119390" y="69008"/>
                </a:lnTo>
                <a:lnTo>
                  <a:pt x="119233" y="69008"/>
                </a:lnTo>
                <a:lnTo>
                  <a:pt x="118779" y="59867"/>
                </a:lnTo>
                <a:close/>
              </a:path>
              <a:path extrusionOk="0" h="120000" w="120000">
                <a:moveTo>
                  <a:pt x="118250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18250" y="70504"/>
                </a:lnTo>
                <a:lnTo>
                  <a:pt x="118779" y="59867"/>
                </a:lnTo>
                <a:lnTo>
                  <a:pt x="118250" y="49231"/>
                </a:lnTo>
                <a:close/>
              </a:path>
              <a:path extrusionOk="0" h="120000" w="120000">
                <a:moveTo>
                  <a:pt x="119471" y="49231"/>
                </a:moveTo>
                <a:lnTo>
                  <a:pt x="119390" y="49231"/>
                </a:lnTo>
                <a:lnTo>
                  <a:pt x="119390" y="70504"/>
                </a:lnTo>
                <a:lnTo>
                  <a:pt x="119471" y="70504"/>
                </a:lnTo>
                <a:lnTo>
                  <a:pt x="119999" y="59867"/>
                </a:lnTo>
                <a:lnTo>
                  <a:pt x="119471" y="49231"/>
                </a:lnTo>
                <a:close/>
              </a:path>
              <a:path extrusionOk="0" h="120000" w="120000">
                <a:moveTo>
                  <a:pt x="119233" y="50726"/>
                </a:moveTo>
                <a:lnTo>
                  <a:pt x="118779" y="59867"/>
                </a:lnTo>
                <a:lnTo>
                  <a:pt x="119233" y="69008"/>
                </a:lnTo>
                <a:lnTo>
                  <a:pt x="119233" y="50726"/>
                </a:lnTo>
                <a:close/>
              </a:path>
              <a:path extrusionOk="0" h="120000" w="120000">
                <a:moveTo>
                  <a:pt x="119390" y="50726"/>
                </a:moveTo>
                <a:lnTo>
                  <a:pt x="119233" y="50726"/>
                </a:lnTo>
                <a:lnTo>
                  <a:pt x="119233" y="69008"/>
                </a:lnTo>
                <a:lnTo>
                  <a:pt x="119390" y="69008"/>
                </a:lnTo>
                <a:lnTo>
                  <a:pt x="119390" y="50726"/>
                </a:lnTo>
                <a:close/>
              </a:path>
              <a:path extrusionOk="0" h="120000" w="120000">
                <a:moveTo>
                  <a:pt x="117027" y="0"/>
                </a:moveTo>
                <a:lnTo>
                  <a:pt x="116838" y="1635"/>
                </a:lnTo>
                <a:lnTo>
                  <a:pt x="116750" y="6826"/>
                </a:lnTo>
                <a:lnTo>
                  <a:pt x="116663" y="11862"/>
                </a:lnTo>
                <a:lnTo>
                  <a:pt x="116715" y="18408"/>
                </a:lnTo>
                <a:lnTo>
                  <a:pt x="116861" y="21271"/>
                </a:lnTo>
                <a:lnTo>
                  <a:pt x="118779" y="59867"/>
                </a:lnTo>
                <a:lnTo>
                  <a:pt x="119233" y="50726"/>
                </a:lnTo>
                <a:lnTo>
                  <a:pt x="119390" y="50726"/>
                </a:lnTo>
                <a:lnTo>
                  <a:pt x="119390" y="49231"/>
                </a:lnTo>
                <a:lnTo>
                  <a:pt x="119471" y="49231"/>
                </a:lnTo>
                <a:lnTo>
                  <a:pt x="117174" y="3004"/>
                </a:lnTo>
                <a:lnTo>
                  <a:pt x="117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8"/>
          <p:cNvSpPr/>
          <p:nvPr/>
        </p:nvSpPr>
        <p:spPr>
          <a:xfrm>
            <a:off x="3262313" y="2524125"/>
            <a:ext cx="83100" cy="1394400"/>
          </a:xfrm>
          <a:custGeom>
            <a:rect b="b" l="l" r="r" t="t"/>
            <a:pathLst>
              <a:path extrusionOk="0" h="120000" w="120000">
                <a:moveTo>
                  <a:pt x="59857" y="2530"/>
                </a:moveTo>
                <a:lnTo>
                  <a:pt x="49220" y="3626"/>
                </a:lnTo>
                <a:lnTo>
                  <a:pt x="49220" y="119975"/>
                </a:lnTo>
                <a:lnTo>
                  <a:pt x="70493" y="119975"/>
                </a:lnTo>
                <a:lnTo>
                  <a:pt x="70493" y="3626"/>
                </a:lnTo>
                <a:lnTo>
                  <a:pt x="59857" y="253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5860"/>
                </a:lnTo>
                <a:lnTo>
                  <a:pt x="0" y="6163"/>
                </a:lnTo>
                <a:lnTo>
                  <a:pt x="1635" y="6556"/>
                </a:lnTo>
                <a:lnTo>
                  <a:pt x="6806" y="6737"/>
                </a:lnTo>
                <a:lnTo>
                  <a:pt x="11846" y="6918"/>
                </a:lnTo>
                <a:lnTo>
                  <a:pt x="18391" y="6810"/>
                </a:lnTo>
                <a:lnTo>
                  <a:pt x="21271" y="6507"/>
                </a:lnTo>
                <a:lnTo>
                  <a:pt x="49220" y="3626"/>
                </a:lnTo>
                <a:lnTo>
                  <a:pt x="49220" y="1262"/>
                </a:lnTo>
                <a:lnTo>
                  <a:pt x="72115" y="1262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5" y="1262"/>
                </a:moveTo>
                <a:lnTo>
                  <a:pt x="70493" y="1262"/>
                </a:lnTo>
                <a:lnTo>
                  <a:pt x="70493" y="3626"/>
                </a:lnTo>
                <a:lnTo>
                  <a:pt x="98442" y="6507"/>
                </a:lnTo>
                <a:lnTo>
                  <a:pt x="101323" y="6810"/>
                </a:lnTo>
                <a:lnTo>
                  <a:pt x="107869" y="6918"/>
                </a:lnTo>
                <a:lnTo>
                  <a:pt x="112908" y="6737"/>
                </a:lnTo>
                <a:lnTo>
                  <a:pt x="118079" y="6556"/>
                </a:lnTo>
                <a:lnTo>
                  <a:pt x="119715" y="6163"/>
                </a:lnTo>
                <a:lnTo>
                  <a:pt x="116738" y="5860"/>
                </a:lnTo>
                <a:lnTo>
                  <a:pt x="72115" y="1262"/>
                </a:lnTo>
                <a:close/>
              </a:path>
              <a:path extrusionOk="0" h="120000" w="120000">
                <a:moveTo>
                  <a:pt x="70493" y="1262"/>
                </a:moveTo>
                <a:lnTo>
                  <a:pt x="49220" y="1262"/>
                </a:lnTo>
                <a:lnTo>
                  <a:pt x="49220" y="3626"/>
                </a:lnTo>
                <a:lnTo>
                  <a:pt x="59857" y="2530"/>
                </a:lnTo>
                <a:lnTo>
                  <a:pt x="50726" y="1589"/>
                </a:lnTo>
                <a:lnTo>
                  <a:pt x="70493" y="1589"/>
                </a:lnTo>
                <a:lnTo>
                  <a:pt x="70493" y="1262"/>
                </a:lnTo>
                <a:close/>
              </a:path>
              <a:path extrusionOk="0" h="120000" w="120000">
                <a:moveTo>
                  <a:pt x="70493" y="1589"/>
                </a:moveTo>
                <a:lnTo>
                  <a:pt x="68988" y="1589"/>
                </a:lnTo>
                <a:lnTo>
                  <a:pt x="59857" y="2530"/>
                </a:lnTo>
                <a:lnTo>
                  <a:pt x="70493" y="3626"/>
                </a:lnTo>
                <a:lnTo>
                  <a:pt x="70493" y="1589"/>
                </a:lnTo>
                <a:close/>
              </a:path>
              <a:path extrusionOk="0" h="120000" w="120000">
                <a:moveTo>
                  <a:pt x="68988" y="1589"/>
                </a:moveTo>
                <a:lnTo>
                  <a:pt x="50726" y="1589"/>
                </a:lnTo>
                <a:lnTo>
                  <a:pt x="59857" y="2530"/>
                </a:lnTo>
                <a:lnTo>
                  <a:pt x="68988" y="15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78"/>
          <p:cNvSpPr/>
          <p:nvPr/>
        </p:nvSpPr>
        <p:spPr>
          <a:xfrm>
            <a:off x="3309938" y="2696765"/>
            <a:ext cx="2486100" cy="121200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437" y="116760"/>
                </a:lnTo>
                <a:lnTo>
                  <a:pt x="875" y="113573"/>
                </a:lnTo>
                <a:lnTo>
                  <a:pt x="1313" y="110417"/>
                </a:lnTo>
                <a:lnTo>
                  <a:pt x="1750" y="107305"/>
                </a:lnTo>
                <a:lnTo>
                  <a:pt x="2186" y="104253"/>
                </a:lnTo>
                <a:lnTo>
                  <a:pt x="2622" y="101276"/>
                </a:lnTo>
                <a:lnTo>
                  <a:pt x="3056" y="98388"/>
                </a:lnTo>
                <a:lnTo>
                  <a:pt x="3490" y="95606"/>
                </a:lnTo>
                <a:lnTo>
                  <a:pt x="4353" y="90414"/>
                </a:lnTo>
                <a:lnTo>
                  <a:pt x="5210" y="85821"/>
                </a:lnTo>
                <a:lnTo>
                  <a:pt x="6060" y="81946"/>
                </a:lnTo>
                <a:lnTo>
                  <a:pt x="6901" y="78909"/>
                </a:lnTo>
                <a:lnTo>
                  <a:pt x="8143" y="76186"/>
                </a:lnTo>
                <a:lnTo>
                  <a:pt x="8551" y="75827"/>
                </a:lnTo>
                <a:lnTo>
                  <a:pt x="8944" y="75926"/>
                </a:lnTo>
                <a:lnTo>
                  <a:pt x="9986" y="79417"/>
                </a:lnTo>
                <a:lnTo>
                  <a:pt x="10608" y="83741"/>
                </a:lnTo>
                <a:lnTo>
                  <a:pt x="11210" y="89041"/>
                </a:lnTo>
                <a:lnTo>
                  <a:pt x="11515" y="91890"/>
                </a:lnTo>
                <a:lnTo>
                  <a:pt x="11827" y="94783"/>
                </a:lnTo>
                <a:lnTo>
                  <a:pt x="12151" y="97654"/>
                </a:lnTo>
                <a:lnTo>
                  <a:pt x="12490" y="100435"/>
                </a:lnTo>
                <a:lnTo>
                  <a:pt x="13234" y="105464"/>
                </a:lnTo>
                <a:lnTo>
                  <a:pt x="14090" y="109336"/>
                </a:lnTo>
                <a:lnTo>
                  <a:pt x="15093" y="111518"/>
                </a:lnTo>
                <a:lnTo>
                  <a:pt x="15660" y="111809"/>
                </a:lnTo>
                <a:lnTo>
                  <a:pt x="16275" y="111478"/>
                </a:lnTo>
                <a:lnTo>
                  <a:pt x="17690" y="108827"/>
                </a:lnTo>
                <a:lnTo>
                  <a:pt x="19332" y="103906"/>
                </a:lnTo>
                <a:lnTo>
                  <a:pt x="20221" y="100767"/>
                </a:lnTo>
                <a:lnTo>
                  <a:pt x="21148" y="97269"/>
                </a:lnTo>
                <a:lnTo>
                  <a:pt x="22104" y="93479"/>
                </a:lnTo>
                <a:lnTo>
                  <a:pt x="23084" y="89469"/>
                </a:lnTo>
                <a:lnTo>
                  <a:pt x="24080" y="85305"/>
                </a:lnTo>
                <a:lnTo>
                  <a:pt x="25086" y="81058"/>
                </a:lnTo>
                <a:lnTo>
                  <a:pt x="26095" y="76798"/>
                </a:lnTo>
                <a:lnTo>
                  <a:pt x="27100" y="72592"/>
                </a:lnTo>
                <a:lnTo>
                  <a:pt x="28095" y="68510"/>
                </a:lnTo>
                <a:lnTo>
                  <a:pt x="29073" y="64622"/>
                </a:lnTo>
                <a:lnTo>
                  <a:pt x="30027" y="60996"/>
                </a:lnTo>
                <a:lnTo>
                  <a:pt x="30951" y="57702"/>
                </a:lnTo>
                <a:lnTo>
                  <a:pt x="31838" y="54808"/>
                </a:lnTo>
                <a:lnTo>
                  <a:pt x="32680" y="52385"/>
                </a:lnTo>
                <a:lnTo>
                  <a:pt x="34206" y="49225"/>
                </a:lnTo>
                <a:lnTo>
                  <a:pt x="35541" y="48593"/>
                </a:lnTo>
                <a:lnTo>
                  <a:pt x="36159" y="49121"/>
                </a:lnTo>
                <a:lnTo>
                  <a:pt x="37308" y="51517"/>
                </a:lnTo>
                <a:lnTo>
                  <a:pt x="38361" y="55240"/>
                </a:lnTo>
                <a:lnTo>
                  <a:pt x="39340" y="59736"/>
                </a:lnTo>
                <a:lnTo>
                  <a:pt x="40269" y="64453"/>
                </a:lnTo>
                <a:lnTo>
                  <a:pt x="40721" y="66721"/>
                </a:lnTo>
                <a:lnTo>
                  <a:pt x="41615" y="70730"/>
                </a:lnTo>
                <a:lnTo>
                  <a:pt x="42513" y="73576"/>
                </a:lnTo>
                <a:lnTo>
                  <a:pt x="43438" y="74705"/>
                </a:lnTo>
                <a:lnTo>
                  <a:pt x="43918" y="74453"/>
                </a:lnTo>
                <a:lnTo>
                  <a:pt x="44913" y="71904"/>
                </a:lnTo>
                <a:lnTo>
                  <a:pt x="45897" y="66296"/>
                </a:lnTo>
                <a:lnTo>
                  <a:pt x="46382" y="62544"/>
                </a:lnTo>
                <a:lnTo>
                  <a:pt x="46864" y="58288"/>
                </a:lnTo>
                <a:lnTo>
                  <a:pt x="47344" y="53626"/>
                </a:lnTo>
                <a:lnTo>
                  <a:pt x="47822" y="48655"/>
                </a:lnTo>
                <a:lnTo>
                  <a:pt x="48300" y="43471"/>
                </a:lnTo>
                <a:lnTo>
                  <a:pt x="48778" y="38172"/>
                </a:lnTo>
                <a:lnTo>
                  <a:pt x="49258" y="32855"/>
                </a:lnTo>
                <a:lnTo>
                  <a:pt x="49741" y="27616"/>
                </a:lnTo>
                <a:lnTo>
                  <a:pt x="50226" y="22552"/>
                </a:lnTo>
                <a:lnTo>
                  <a:pt x="50717" y="17761"/>
                </a:lnTo>
                <a:lnTo>
                  <a:pt x="51212" y="13340"/>
                </a:lnTo>
                <a:lnTo>
                  <a:pt x="51713" y="9385"/>
                </a:lnTo>
                <a:lnTo>
                  <a:pt x="52221" y="5993"/>
                </a:lnTo>
                <a:lnTo>
                  <a:pt x="52738" y="3262"/>
                </a:lnTo>
                <a:lnTo>
                  <a:pt x="53798" y="168"/>
                </a:lnTo>
                <a:lnTo>
                  <a:pt x="54344" y="0"/>
                </a:lnTo>
                <a:lnTo>
                  <a:pt x="54852" y="798"/>
                </a:lnTo>
                <a:lnTo>
                  <a:pt x="55650" y="4903"/>
                </a:lnTo>
                <a:lnTo>
                  <a:pt x="55968" y="8047"/>
                </a:lnTo>
                <a:lnTo>
                  <a:pt x="56254" y="11811"/>
                </a:lnTo>
                <a:lnTo>
                  <a:pt x="56520" y="16112"/>
                </a:lnTo>
                <a:lnTo>
                  <a:pt x="56782" y="20869"/>
                </a:lnTo>
                <a:lnTo>
                  <a:pt x="57054" y="26000"/>
                </a:lnTo>
                <a:lnTo>
                  <a:pt x="57352" y="31425"/>
                </a:lnTo>
                <a:lnTo>
                  <a:pt x="57689" y="37061"/>
                </a:lnTo>
                <a:lnTo>
                  <a:pt x="58081" y="42828"/>
                </a:lnTo>
                <a:lnTo>
                  <a:pt x="58542" y="48643"/>
                </a:lnTo>
                <a:lnTo>
                  <a:pt x="59086" y="54425"/>
                </a:lnTo>
                <a:lnTo>
                  <a:pt x="59730" y="60093"/>
                </a:lnTo>
                <a:lnTo>
                  <a:pt x="60486" y="65565"/>
                </a:lnTo>
                <a:lnTo>
                  <a:pt x="61371" y="70760"/>
                </a:lnTo>
                <a:lnTo>
                  <a:pt x="62398" y="75597"/>
                </a:lnTo>
                <a:lnTo>
                  <a:pt x="63583" y="79993"/>
                </a:lnTo>
                <a:lnTo>
                  <a:pt x="64939" y="83867"/>
                </a:lnTo>
                <a:lnTo>
                  <a:pt x="66482" y="87139"/>
                </a:lnTo>
                <a:lnTo>
                  <a:pt x="68200" y="89977"/>
                </a:lnTo>
                <a:lnTo>
                  <a:pt x="70065" y="92614"/>
                </a:lnTo>
                <a:lnTo>
                  <a:pt x="72070" y="95059"/>
                </a:lnTo>
                <a:lnTo>
                  <a:pt x="74206" y="97325"/>
                </a:lnTo>
                <a:lnTo>
                  <a:pt x="76467" y="99421"/>
                </a:lnTo>
                <a:lnTo>
                  <a:pt x="78844" y="101357"/>
                </a:lnTo>
                <a:lnTo>
                  <a:pt x="81330" y="103145"/>
                </a:lnTo>
                <a:lnTo>
                  <a:pt x="83917" y="104796"/>
                </a:lnTo>
                <a:lnTo>
                  <a:pt x="86596" y="106319"/>
                </a:lnTo>
                <a:lnTo>
                  <a:pt x="89362" y="107725"/>
                </a:lnTo>
                <a:lnTo>
                  <a:pt x="92204" y="109025"/>
                </a:lnTo>
                <a:lnTo>
                  <a:pt x="95117" y="110230"/>
                </a:lnTo>
                <a:lnTo>
                  <a:pt x="98091" y="111349"/>
                </a:lnTo>
                <a:lnTo>
                  <a:pt x="101120" y="112394"/>
                </a:lnTo>
                <a:lnTo>
                  <a:pt x="104195" y="113376"/>
                </a:lnTo>
                <a:lnTo>
                  <a:pt x="107310" y="114305"/>
                </a:lnTo>
                <a:lnTo>
                  <a:pt x="110455" y="115191"/>
                </a:lnTo>
                <a:lnTo>
                  <a:pt x="113624" y="116045"/>
                </a:lnTo>
                <a:lnTo>
                  <a:pt x="116808" y="116877"/>
                </a:lnTo>
                <a:lnTo>
                  <a:pt x="119999" y="117699"/>
                </a:lnTo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78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78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78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endParaRPr/>
          </a:p>
        </p:txBody>
      </p:sp>
      <p:sp>
        <p:nvSpPr>
          <p:cNvPr id="724" name="Google Shape;724;p78"/>
          <p:cNvSpPr txBox="1"/>
          <p:nvPr/>
        </p:nvSpPr>
        <p:spPr>
          <a:xfrm>
            <a:off x="2125265" y="1682353"/>
            <a:ext cx="448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dataset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contain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many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of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women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black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hair.</a:t>
            </a:r>
            <a:endParaRPr/>
          </a:p>
        </p:txBody>
      </p:sp>
      <p:sp>
        <p:nvSpPr>
          <p:cNvPr id="725" name="Google Shape;725;p78"/>
          <p:cNvSpPr txBox="1"/>
          <p:nvPr/>
        </p:nvSpPr>
        <p:spPr>
          <a:xfrm>
            <a:off x="4029100" y="4413650"/>
            <a:ext cx="2625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mbria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="0" baseline="-25000" i="0" lang="en" sz="13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64x64x3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dimensional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vector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representing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woman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black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hair.</a:t>
            </a:r>
            <a:endParaRPr/>
          </a:p>
        </p:txBody>
      </p:sp>
      <p:sp>
        <p:nvSpPr>
          <p:cNvPr id="726" name="Google Shape;726;p78"/>
          <p:cNvSpPr/>
          <p:nvPr/>
        </p:nvSpPr>
        <p:spPr>
          <a:xfrm>
            <a:off x="4025503" y="3193256"/>
            <a:ext cx="3600" cy="725100"/>
          </a:xfrm>
          <a:custGeom>
            <a:rect b="b" l="l" r="r" t="t"/>
            <a:pathLst>
              <a:path extrusionOk="0" h="120000" w="120000">
                <a:moveTo>
                  <a:pt x="110880" y="119967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8"/>
          <p:cNvSpPr/>
          <p:nvPr/>
        </p:nvSpPr>
        <p:spPr>
          <a:xfrm>
            <a:off x="3302794" y="3199209"/>
            <a:ext cx="716700" cy="0"/>
          </a:xfrm>
          <a:custGeom>
            <a:rect b="b" l="l" r="r" t="t"/>
            <a:pathLst>
              <a:path extrusionOk="0" h="120000" w="120000">
                <a:moveTo>
                  <a:pt x="119953" y="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8"/>
          <p:cNvSpPr txBox="1"/>
          <p:nvPr/>
        </p:nvSpPr>
        <p:spPr>
          <a:xfrm>
            <a:off x="7500938" y="1749028"/>
            <a:ext cx="1174200" cy="1174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78"/>
          <p:cNvSpPr txBox="1"/>
          <p:nvPr/>
        </p:nvSpPr>
        <p:spPr>
          <a:xfrm>
            <a:off x="6727031" y="2634853"/>
            <a:ext cx="1133700" cy="1287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78"/>
          <p:cNvSpPr txBox="1"/>
          <p:nvPr/>
        </p:nvSpPr>
        <p:spPr>
          <a:xfrm>
            <a:off x="7700963" y="2861072"/>
            <a:ext cx="1134600" cy="1320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3157538" y="3207544"/>
            <a:ext cx="128400" cy="99900"/>
          </a:xfrm>
          <a:custGeom>
            <a:rect b="b" l="l" r="r" t="t"/>
            <a:pathLst>
              <a:path extrusionOk="0" h="120000" w="120000">
                <a:moveTo>
                  <a:pt x="97775" y="21406"/>
                </a:moveTo>
                <a:lnTo>
                  <a:pt x="84025" y="23579"/>
                </a:lnTo>
                <a:lnTo>
                  <a:pt x="0" y="105481"/>
                </a:lnTo>
                <a:lnTo>
                  <a:pt x="8393" y="119775"/>
                </a:lnTo>
                <a:lnTo>
                  <a:pt x="92477" y="37791"/>
                </a:lnTo>
                <a:lnTo>
                  <a:pt x="97775" y="21406"/>
                </a:lnTo>
                <a:close/>
              </a:path>
              <a:path extrusionOk="0" h="120000" w="120000">
                <a:moveTo>
                  <a:pt x="118595" y="3546"/>
                </a:moveTo>
                <a:lnTo>
                  <a:pt x="104579" y="3546"/>
                </a:lnTo>
                <a:lnTo>
                  <a:pt x="112951" y="17827"/>
                </a:lnTo>
                <a:lnTo>
                  <a:pt x="92477" y="37791"/>
                </a:lnTo>
                <a:lnTo>
                  <a:pt x="78606" y="80689"/>
                </a:lnTo>
                <a:lnTo>
                  <a:pt x="77170" y="85146"/>
                </a:lnTo>
                <a:lnTo>
                  <a:pt x="78884" y="90395"/>
                </a:lnTo>
                <a:lnTo>
                  <a:pt x="82438" y="92346"/>
                </a:lnTo>
                <a:lnTo>
                  <a:pt x="85929" y="94166"/>
                </a:lnTo>
                <a:lnTo>
                  <a:pt x="90018" y="92003"/>
                </a:lnTo>
                <a:lnTo>
                  <a:pt x="91538" y="87427"/>
                </a:lnTo>
                <a:lnTo>
                  <a:pt x="118595" y="3546"/>
                </a:lnTo>
                <a:close/>
              </a:path>
              <a:path extrusionOk="0" h="120000" w="120000">
                <a:moveTo>
                  <a:pt x="106790" y="7317"/>
                </a:moveTo>
                <a:lnTo>
                  <a:pt x="102330" y="7317"/>
                </a:lnTo>
                <a:lnTo>
                  <a:pt x="109569" y="19541"/>
                </a:lnTo>
                <a:lnTo>
                  <a:pt x="97775" y="21406"/>
                </a:lnTo>
                <a:lnTo>
                  <a:pt x="92477" y="37791"/>
                </a:lnTo>
                <a:lnTo>
                  <a:pt x="112951" y="17827"/>
                </a:lnTo>
                <a:lnTo>
                  <a:pt x="106790" y="7317"/>
                </a:lnTo>
                <a:close/>
              </a:path>
              <a:path extrusionOk="0" h="120000" w="120000">
                <a:moveTo>
                  <a:pt x="119740" y="0"/>
                </a:moveTo>
                <a:lnTo>
                  <a:pt x="42568" y="12117"/>
                </a:lnTo>
                <a:lnTo>
                  <a:pt x="39891" y="16575"/>
                </a:lnTo>
                <a:lnTo>
                  <a:pt x="40341" y="21481"/>
                </a:lnTo>
                <a:lnTo>
                  <a:pt x="40769" y="26399"/>
                </a:lnTo>
                <a:lnTo>
                  <a:pt x="44260" y="29827"/>
                </a:lnTo>
                <a:lnTo>
                  <a:pt x="84025" y="23579"/>
                </a:lnTo>
                <a:lnTo>
                  <a:pt x="104579" y="3546"/>
                </a:lnTo>
                <a:lnTo>
                  <a:pt x="118595" y="3546"/>
                </a:lnTo>
                <a:lnTo>
                  <a:pt x="119740" y="0"/>
                </a:lnTo>
                <a:close/>
              </a:path>
              <a:path extrusionOk="0" h="120000" w="120000">
                <a:moveTo>
                  <a:pt x="104579" y="3546"/>
                </a:moveTo>
                <a:lnTo>
                  <a:pt x="84025" y="23579"/>
                </a:lnTo>
                <a:lnTo>
                  <a:pt x="97775" y="21406"/>
                </a:lnTo>
                <a:lnTo>
                  <a:pt x="102330" y="7317"/>
                </a:lnTo>
                <a:lnTo>
                  <a:pt x="106790" y="7317"/>
                </a:lnTo>
                <a:lnTo>
                  <a:pt x="104579" y="3546"/>
                </a:lnTo>
                <a:close/>
              </a:path>
              <a:path extrusionOk="0" h="120000" w="120000">
                <a:moveTo>
                  <a:pt x="102330" y="7317"/>
                </a:moveTo>
                <a:lnTo>
                  <a:pt x="97775" y="21406"/>
                </a:lnTo>
                <a:lnTo>
                  <a:pt x="109569" y="19541"/>
                </a:lnTo>
                <a:lnTo>
                  <a:pt x="102330" y="731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78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9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739" name="Google Shape;739;p79"/>
          <p:cNvSpPr/>
          <p:nvPr/>
        </p:nvSpPr>
        <p:spPr>
          <a:xfrm>
            <a:off x="3298031" y="3876675"/>
            <a:ext cx="2892000" cy="84600"/>
          </a:xfrm>
          <a:custGeom>
            <a:rect b="b" l="l" r="r" t="t"/>
            <a:pathLst>
              <a:path extrusionOk="0" h="120000" w="120000">
                <a:moveTo>
                  <a:pt x="118779" y="59867"/>
                </a:moveTo>
                <a:lnTo>
                  <a:pt x="116861" y="98463"/>
                </a:lnTo>
                <a:lnTo>
                  <a:pt x="116715" y="101326"/>
                </a:lnTo>
                <a:lnTo>
                  <a:pt x="116663" y="107872"/>
                </a:lnTo>
                <a:lnTo>
                  <a:pt x="116750" y="112908"/>
                </a:lnTo>
                <a:lnTo>
                  <a:pt x="116838" y="118099"/>
                </a:lnTo>
                <a:lnTo>
                  <a:pt x="117027" y="119735"/>
                </a:lnTo>
                <a:lnTo>
                  <a:pt x="117174" y="116731"/>
                </a:lnTo>
                <a:lnTo>
                  <a:pt x="119471" y="70504"/>
                </a:lnTo>
                <a:lnTo>
                  <a:pt x="119390" y="70504"/>
                </a:lnTo>
                <a:lnTo>
                  <a:pt x="119390" y="69008"/>
                </a:lnTo>
                <a:lnTo>
                  <a:pt x="119233" y="69008"/>
                </a:lnTo>
                <a:lnTo>
                  <a:pt x="118779" y="59867"/>
                </a:lnTo>
                <a:close/>
              </a:path>
              <a:path extrusionOk="0" h="120000" w="120000">
                <a:moveTo>
                  <a:pt x="118250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18250" y="70504"/>
                </a:lnTo>
                <a:lnTo>
                  <a:pt x="118779" y="59867"/>
                </a:lnTo>
                <a:lnTo>
                  <a:pt x="118250" y="49231"/>
                </a:lnTo>
                <a:close/>
              </a:path>
              <a:path extrusionOk="0" h="120000" w="120000">
                <a:moveTo>
                  <a:pt x="119471" y="49231"/>
                </a:moveTo>
                <a:lnTo>
                  <a:pt x="119390" y="49231"/>
                </a:lnTo>
                <a:lnTo>
                  <a:pt x="119390" y="70504"/>
                </a:lnTo>
                <a:lnTo>
                  <a:pt x="119471" y="70504"/>
                </a:lnTo>
                <a:lnTo>
                  <a:pt x="119999" y="59867"/>
                </a:lnTo>
                <a:lnTo>
                  <a:pt x="119471" y="49231"/>
                </a:lnTo>
                <a:close/>
              </a:path>
              <a:path extrusionOk="0" h="120000" w="120000">
                <a:moveTo>
                  <a:pt x="119233" y="50726"/>
                </a:moveTo>
                <a:lnTo>
                  <a:pt x="118779" y="59867"/>
                </a:lnTo>
                <a:lnTo>
                  <a:pt x="119233" y="69008"/>
                </a:lnTo>
                <a:lnTo>
                  <a:pt x="119233" y="50726"/>
                </a:lnTo>
                <a:close/>
              </a:path>
              <a:path extrusionOk="0" h="120000" w="120000">
                <a:moveTo>
                  <a:pt x="119390" y="50726"/>
                </a:moveTo>
                <a:lnTo>
                  <a:pt x="119233" y="50726"/>
                </a:lnTo>
                <a:lnTo>
                  <a:pt x="119233" y="69008"/>
                </a:lnTo>
                <a:lnTo>
                  <a:pt x="119390" y="69008"/>
                </a:lnTo>
                <a:lnTo>
                  <a:pt x="119390" y="50726"/>
                </a:lnTo>
                <a:close/>
              </a:path>
              <a:path extrusionOk="0" h="120000" w="120000">
                <a:moveTo>
                  <a:pt x="117027" y="0"/>
                </a:moveTo>
                <a:lnTo>
                  <a:pt x="116838" y="1635"/>
                </a:lnTo>
                <a:lnTo>
                  <a:pt x="116750" y="6826"/>
                </a:lnTo>
                <a:lnTo>
                  <a:pt x="116663" y="11862"/>
                </a:lnTo>
                <a:lnTo>
                  <a:pt x="116715" y="18408"/>
                </a:lnTo>
                <a:lnTo>
                  <a:pt x="116861" y="21271"/>
                </a:lnTo>
                <a:lnTo>
                  <a:pt x="118779" y="59867"/>
                </a:lnTo>
                <a:lnTo>
                  <a:pt x="119233" y="50726"/>
                </a:lnTo>
                <a:lnTo>
                  <a:pt x="119390" y="50726"/>
                </a:lnTo>
                <a:lnTo>
                  <a:pt x="119390" y="49231"/>
                </a:lnTo>
                <a:lnTo>
                  <a:pt x="119471" y="49231"/>
                </a:lnTo>
                <a:lnTo>
                  <a:pt x="117174" y="3004"/>
                </a:lnTo>
                <a:lnTo>
                  <a:pt x="117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9"/>
          <p:cNvSpPr/>
          <p:nvPr/>
        </p:nvSpPr>
        <p:spPr>
          <a:xfrm>
            <a:off x="3262313" y="2524125"/>
            <a:ext cx="83100" cy="1394400"/>
          </a:xfrm>
          <a:custGeom>
            <a:rect b="b" l="l" r="r" t="t"/>
            <a:pathLst>
              <a:path extrusionOk="0" h="120000" w="120000">
                <a:moveTo>
                  <a:pt x="59857" y="2530"/>
                </a:moveTo>
                <a:lnTo>
                  <a:pt x="49220" y="3626"/>
                </a:lnTo>
                <a:lnTo>
                  <a:pt x="49220" y="119975"/>
                </a:lnTo>
                <a:lnTo>
                  <a:pt x="70493" y="119975"/>
                </a:lnTo>
                <a:lnTo>
                  <a:pt x="70493" y="3626"/>
                </a:lnTo>
                <a:lnTo>
                  <a:pt x="59857" y="253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5860"/>
                </a:lnTo>
                <a:lnTo>
                  <a:pt x="0" y="6163"/>
                </a:lnTo>
                <a:lnTo>
                  <a:pt x="1635" y="6556"/>
                </a:lnTo>
                <a:lnTo>
                  <a:pt x="6806" y="6737"/>
                </a:lnTo>
                <a:lnTo>
                  <a:pt x="11846" y="6918"/>
                </a:lnTo>
                <a:lnTo>
                  <a:pt x="18391" y="6810"/>
                </a:lnTo>
                <a:lnTo>
                  <a:pt x="21271" y="6507"/>
                </a:lnTo>
                <a:lnTo>
                  <a:pt x="49220" y="3626"/>
                </a:lnTo>
                <a:lnTo>
                  <a:pt x="49220" y="1262"/>
                </a:lnTo>
                <a:lnTo>
                  <a:pt x="72115" y="1262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5" y="1262"/>
                </a:moveTo>
                <a:lnTo>
                  <a:pt x="70493" y="1262"/>
                </a:lnTo>
                <a:lnTo>
                  <a:pt x="70493" y="3626"/>
                </a:lnTo>
                <a:lnTo>
                  <a:pt x="98442" y="6507"/>
                </a:lnTo>
                <a:lnTo>
                  <a:pt x="101323" y="6810"/>
                </a:lnTo>
                <a:lnTo>
                  <a:pt x="107869" y="6918"/>
                </a:lnTo>
                <a:lnTo>
                  <a:pt x="112908" y="6737"/>
                </a:lnTo>
                <a:lnTo>
                  <a:pt x="118079" y="6556"/>
                </a:lnTo>
                <a:lnTo>
                  <a:pt x="119715" y="6163"/>
                </a:lnTo>
                <a:lnTo>
                  <a:pt x="116738" y="5860"/>
                </a:lnTo>
                <a:lnTo>
                  <a:pt x="72115" y="1262"/>
                </a:lnTo>
                <a:close/>
              </a:path>
              <a:path extrusionOk="0" h="120000" w="120000">
                <a:moveTo>
                  <a:pt x="70493" y="1262"/>
                </a:moveTo>
                <a:lnTo>
                  <a:pt x="49220" y="1262"/>
                </a:lnTo>
                <a:lnTo>
                  <a:pt x="49220" y="3626"/>
                </a:lnTo>
                <a:lnTo>
                  <a:pt x="59857" y="2530"/>
                </a:lnTo>
                <a:lnTo>
                  <a:pt x="50726" y="1589"/>
                </a:lnTo>
                <a:lnTo>
                  <a:pt x="70493" y="1589"/>
                </a:lnTo>
                <a:lnTo>
                  <a:pt x="70493" y="1262"/>
                </a:lnTo>
                <a:close/>
              </a:path>
              <a:path extrusionOk="0" h="120000" w="120000">
                <a:moveTo>
                  <a:pt x="70493" y="1589"/>
                </a:moveTo>
                <a:lnTo>
                  <a:pt x="68988" y="1589"/>
                </a:lnTo>
                <a:lnTo>
                  <a:pt x="59857" y="2530"/>
                </a:lnTo>
                <a:lnTo>
                  <a:pt x="70493" y="3626"/>
                </a:lnTo>
                <a:lnTo>
                  <a:pt x="70493" y="1589"/>
                </a:lnTo>
                <a:close/>
              </a:path>
              <a:path extrusionOk="0" h="120000" w="120000">
                <a:moveTo>
                  <a:pt x="68988" y="1589"/>
                </a:moveTo>
                <a:lnTo>
                  <a:pt x="50726" y="1589"/>
                </a:lnTo>
                <a:lnTo>
                  <a:pt x="59857" y="2530"/>
                </a:lnTo>
                <a:lnTo>
                  <a:pt x="68988" y="15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79"/>
          <p:cNvSpPr/>
          <p:nvPr/>
        </p:nvSpPr>
        <p:spPr>
          <a:xfrm>
            <a:off x="3309938" y="2696765"/>
            <a:ext cx="2486100" cy="121200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437" y="116760"/>
                </a:lnTo>
                <a:lnTo>
                  <a:pt x="875" y="113573"/>
                </a:lnTo>
                <a:lnTo>
                  <a:pt x="1313" y="110417"/>
                </a:lnTo>
                <a:lnTo>
                  <a:pt x="1750" y="107305"/>
                </a:lnTo>
                <a:lnTo>
                  <a:pt x="2186" y="104253"/>
                </a:lnTo>
                <a:lnTo>
                  <a:pt x="2622" y="101276"/>
                </a:lnTo>
                <a:lnTo>
                  <a:pt x="3056" y="98388"/>
                </a:lnTo>
                <a:lnTo>
                  <a:pt x="3490" y="95606"/>
                </a:lnTo>
                <a:lnTo>
                  <a:pt x="4353" y="90414"/>
                </a:lnTo>
                <a:lnTo>
                  <a:pt x="5210" y="85821"/>
                </a:lnTo>
                <a:lnTo>
                  <a:pt x="6060" y="81946"/>
                </a:lnTo>
                <a:lnTo>
                  <a:pt x="6901" y="78909"/>
                </a:lnTo>
                <a:lnTo>
                  <a:pt x="8143" y="76186"/>
                </a:lnTo>
                <a:lnTo>
                  <a:pt x="8551" y="75827"/>
                </a:lnTo>
                <a:lnTo>
                  <a:pt x="8944" y="75926"/>
                </a:lnTo>
                <a:lnTo>
                  <a:pt x="9986" y="79417"/>
                </a:lnTo>
                <a:lnTo>
                  <a:pt x="10608" y="83741"/>
                </a:lnTo>
                <a:lnTo>
                  <a:pt x="11210" y="89041"/>
                </a:lnTo>
                <a:lnTo>
                  <a:pt x="11515" y="91890"/>
                </a:lnTo>
                <a:lnTo>
                  <a:pt x="11827" y="94783"/>
                </a:lnTo>
                <a:lnTo>
                  <a:pt x="12151" y="97654"/>
                </a:lnTo>
                <a:lnTo>
                  <a:pt x="12490" y="100435"/>
                </a:lnTo>
                <a:lnTo>
                  <a:pt x="13234" y="105464"/>
                </a:lnTo>
                <a:lnTo>
                  <a:pt x="14090" y="109336"/>
                </a:lnTo>
                <a:lnTo>
                  <a:pt x="15093" y="111518"/>
                </a:lnTo>
                <a:lnTo>
                  <a:pt x="15660" y="111809"/>
                </a:lnTo>
                <a:lnTo>
                  <a:pt x="16275" y="111478"/>
                </a:lnTo>
                <a:lnTo>
                  <a:pt x="17690" y="108827"/>
                </a:lnTo>
                <a:lnTo>
                  <a:pt x="19332" y="103906"/>
                </a:lnTo>
                <a:lnTo>
                  <a:pt x="20221" y="100767"/>
                </a:lnTo>
                <a:lnTo>
                  <a:pt x="21148" y="97269"/>
                </a:lnTo>
                <a:lnTo>
                  <a:pt x="22104" y="93479"/>
                </a:lnTo>
                <a:lnTo>
                  <a:pt x="23084" y="89469"/>
                </a:lnTo>
                <a:lnTo>
                  <a:pt x="24080" y="85305"/>
                </a:lnTo>
                <a:lnTo>
                  <a:pt x="25086" y="81058"/>
                </a:lnTo>
                <a:lnTo>
                  <a:pt x="26095" y="76798"/>
                </a:lnTo>
                <a:lnTo>
                  <a:pt x="27100" y="72592"/>
                </a:lnTo>
                <a:lnTo>
                  <a:pt x="28095" y="68510"/>
                </a:lnTo>
                <a:lnTo>
                  <a:pt x="29073" y="64622"/>
                </a:lnTo>
                <a:lnTo>
                  <a:pt x="30027" y="60996"/>
                </a:lnTo>
                <a:lnTo>
                  <a:pt x="30951" y="57702"/>
                </a:lnTo>
                <a:lnTo>
                  <a:pt x="31838" y="54808"/>
                </a:lnTo>
                <a:lnTo>
                  <a:pt x="32680" y="52385"/>
                </a:lnTo>
                <a:lnTo>
                  <a:pt x="34206" y="49225"/>
                </a:lnTo>
                <a:lnTo>
                  <a:pt x="35541" y="48593"/>
                </a:lnTo>
                <a:lnTo>
                  <a:pt x="36159" y="49121"/>
                </a:lnTo>
                <a:lnTo>
                  <a:pt x="37308" y="51517"/>
                </a:lnTo>
                <a:lnTo>
                  <a:pt x="38361" y="55240"/>
                </a:lnTo>
                <a:lnTo>
                  <a:pt x="39340" y="59736"/>
                </a:lnTo>
                <a:lnTo>
                  <a:pt x="40269" y="64453"/>
                </a:lnTo>
                <a:lnTo>
                  <a:pt x="40721" y="66721"/>
                </a:lnTo>
                <a:lnTo>
                  <a:pt x="41615" y="70730"/>
                </a:lnTo>
                <a:lnTo>
                  <a:pt x="42513" y="73576"/>
                </a:lnTo>
                <a:lnTo>
                  <a:pt x="43438" y="74705"/>
                </a:lnTo>
                <a:lnTo>
                  <a:pt x="43918" y="74453"/>
                </a:lnTo>
                <a:lnTo>
                  <a:pt x="44913" y="71904"/>
                </a:lnTo>
                <a:lnTo>
                  <a:pt x="45897" y="66296"/>
                </a:lnTo>
                <a:lnTo>
                  <a:pt x="46382" y="62544"/>
                </a:lnTo>
                <a:lnTo>
                  <a:pt x="46864" y="58288"/>
                </a:lnTo>
                <a:lnTo>
                  <a:pt x="47344" y="53626"/>
                </a:lnTo>
                <a:lnTo>
                  <a:pt x="47822" y="48655"/>
                </a:lnTo>
                <a:lnTo>
                  <a:pt x="48300" y="43471"/>
                </a:lnTo>
                <a:lnTo>
                  <a:pt x="48778" y="38172"/>
                </a:lnTo>
                <a:lnTo>
                  <a:pt x="49258" y="32855"/>
                </a:lnTo>
                <a:lnTo>
                  <a:pt x="49741" y="27616"/>
                </a:lnTo>
                <a:lnTo>
                  <a:pt x="50226" y="22552"/>
                </a:lnTo>
                <a:lnTo>
                  <a:pt x="50717" y="17761"/>
                </a:lnTo>
                <a:lnTo>
                  <a:pt x="51212" y="13340"/>
                </a:lnTo>
                <a:lnTo>
                  <a:pt x="51713" y="9385"/>
                </a:lnTo>
                <a:lnTo>
                  <a:pt x="52221" y="5993"/>
                </a:lnTo>
                <a:lnTo>
                  <a:pt x="52738" y="3262"/>
                </a:lnTo>
                <a:lnTo>
                  <a:pt x="53798" y="168"/>
                </a:lnTo>
                <a:lnTo>
                  <a:pt x="54344" y="0"/>
                </a:lnTo>
                <a:lnTo>
                  <a:pt x="54852" y="798"/>
                </a:lnTo>
                <a:lnTo>
                  <a:pt x="55650" y="4903"/>
                </a:lnTo>
                <a:lnTo>
                  <a:pt x="55968" y="8047"/>
                </a:lnTo>
                <a:lnTo>
                  <a:pt x="56254" y="11811"/>
                </a:lnTo>
                <a:lnTo>
                  <a:pt x="56520" y="16112"/>
                </a:lnTo>
                <a:lnTo>
                  <a:pt x="56782" y="20869"/>
                </a:lnTo>
                <a:lnTo>
                  <a:pt x="57054" y="26000"/>
                </a:lnTo>
                <a:lnTo>
                  <a:pt x="57352" y="31425"/>
                </a:lnTo>
                <a:lnTo>
                  <a:pt x="57689" y="37061"/>
                </a:lnTo>
                <a:lnTo>
                  <a:pt x="58081" y="42828"/>
                </a:lnTo>
                <a:lnTo>
                  <a:pt x="58542" y="48643"/>
                </a:lnTo>
                <a:lnTo>
                  <a:pt x="59086" y="54425"/>
                </a:lnTo>
                <a:lnTo>
                  <a:pt x="59730" y="60093"/>
                </a:lnTo>
                <a:lnTo>
                  <a:pt x="60486" y="65565"/>
                </a:lnTo>
                <a:lnTo>
                  <a:pt x="61371" y="70760"/>
                </a:lnTo>
                <a:lnTo>
                  <a:pt x="62398" y="75597"/>
                </a:lnTo>
                <a:lnTo>
                  <a:pt x="63583" y="79993"/>
                </a:lnTo>
                <a:lnTo>
                  <a:pt x="64939" y="83867"/>
                </a:lnTo>
                <a:lnTo>
                  <a:pt x="66482" y="87139"/>
                </a:lnTo>
                <a:lnTo>
                  <a:pt x="68200" y="89977"/>
                </a:lnTo>
                <a:lnTo>
                  <a:pt x="70065" y="92614"/>
                </a:lnTo>
                <a:lnTo>
                  <a:pt x="72070" y="95059"/>
                </a:lnTo>
                <a:lnTo>
                  <a:pt x="74206" y="97325"/>
                </a:lnTo>
                <a:lnTo>
                  <a:pt x="76467" y="99421"/>
                </a:lnTo>
                <a:lnTo>
                  <a:pt x="78844" y="101357"/>
                </a:lnTo>
                <a:lnTo>
                  <a:pt x="81330" y="103145"/>
                </a:lnTo>
                <a:lnTo>
                  <a:pt x="83917" y="104796"/>
                </a:lnTo>
                <a:lnTo>
                  <a:pt x="86596" y="106319"/>
                </a:lnTo>
                <a:lnTo>
                  <a:pt x="89362" y="107725"/>
                </a:lnTo>
                <a:lnTo>
                  <a:pt x="92204" y="109025"/>
                </a:lnTo>
                <a:lnTo>
                  <a:pt x="95117" y="110230"/>
                </a:lnTo>
                <a:lnTo>
                  <a:pt x="98091" y="111349"/>
                </a:lnTo>
                <a:lnTo>
                  <a:pt x="101120" y="112394"/>
                </a:lnTo>
                <a:lnTo>
                  <a:pt x="104195" y="113376"/>
                </a:lnTo>
                <a:lnTo>
                  <a:pt x="107310" y="114305"/>
                </a:lnTo>
                <a:lnTo>
                  <a:pt x="110455" y="115191"/>
                </a:lnTo>
                <a:lnTo>
                  <a:pt x="113624" y="116045"/>
                </a:lnTo>
                <a:lnTo>
                  <a:pt x="116808" y="116877"/>
                </a:lnTo>
                <a:lnTo>
                  <a:pt x="119999" y="117699"/>
                </a:lnTo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79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79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79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endParaRPr/>
          </a:p>
        </p:txBody>
      </p:sp>
      <p:sp>
        <p:nvSpPr>
          <p:cNvPr id="745" name="Google Shape;745;p79"/>
          <p:cNvSpPr txBox="1"/>
          <p:nvPr/>
        </p:nvSpPr>
        <p:spPr>
          <a:xfrm>
            <a:off x="1844278" y="1685925"/>
            <a:ext cx="4954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dataset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contain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very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many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of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women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blonde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hair.</a:t>
            </a:r>
            <a:endParaRPr/>
          </a:p>
        </p:txBody>
      </p:sp>
      <p:sp>
        <p:nvSpPr>
          <p:cNvPr id="746" name="Google Shape;746;p79"/>
          <p:cNvSpPr txBox="1"/>
          <p:nvPr/>
        </p:nvSpPr>
        <p:spPr>
          <a:xfrm>
            <a:off x="4495800" y="4414838"/>
            <a:ext cx="2489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mbria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="0" baseline="-25000" i="0" lang="en" sz="13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64x64x3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dimensional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vector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representing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woman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blonde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hair.</a:t>
            </a:r>
            <a:endParaRPr/>
          </a:p>
        </p:txBody>
      </p:sp>
      <p:sp>
        <p:nvSpPr>
          <p:cNvPr id="747" name="Google Shape;747;p79"/>
          <p:cNvSpPr/>
          <p:nvPr/>
        </p:nvSpPr>
        <p:spPr>
          <a:xfrm>
            <a:off x="3124200" y="2752725"/>
            <a:ext cx="141900" cy="129900"/>
          </a:xfrm>
          <a:custGeom>
            <a:rect b="b" l="l" r="r" t="t"/>
            <a:pathLst>
              <a:path extrusionOk="0" h="120000" w="120000">
                <a:moveTo>
                  <a:pt x="101204" y="18327"/>
                </a:moveTo>
                <a:lnTo>
                  <a:pt x="89021" y="21090"/>
                </a:lnTo>
                <a:lnTo>
                  <a:pt x="0" y="109369"/>
                </a:lnTo>
                <a:lnTo>
                  <a:pt x="8360" y="119648"/>
                </a:lnTo>
                <a:lnTo>
                  <a:pt x="97414" y="31326"/>
                </a:lnTo>
                <a:lnTo>
                  <a:pt x="101204" y="18327"/>
                </a:lnTo>
                <a:close/>
              </a:path>
              <a:path extrusionOk="0" h="120000" w="120000">
                <a:moveTo>
                  <a:pt x="118532" y="3974"/>
                </a:moveTo>
                <a:lnTo>
                  <a:pt x="106281" y="3974"/>
                </a:lnTo>
                <a:lnTo>
                  <a:pt x="114622" y="14261"/>
                </a:lnTo>
                <a:lnTo>
                  <a:pt x="97414" y="31326"/>
                </a:lnTo>
                <a:lnTo>
                  <a:pt x="87421" y="65612"/>
                </a:lnTo>
                <a:lnTo>
                  <a:pt x="86380" y="69246"/>
                </a:lnTo>
                <a:lnTo>
                  <a:pt x="88230" y="73158"/>
                </a:lnTo>
                <a:lnTo>
                  <a:pt x="94799" y="75453"/>
                </a:lnTo>
                <a:lnTo>
                  <a:pt x="98344" y="73412"/>
                </a:lnTo>
                <a:lnTo>
                  <a:pt x="99384" y="69778"/>
                </a:lnTo>
                <a:lnTo>
                  <a:pt x="118532" y="3974"/>
                </a:lnTo>
                <a:close/>
              </a:path>
              <a:path extrusionOk="0" h="120000" w="120000">
                <a:moveTo>
                  <a:pt x="108728" y="6992"/>
                </a:moveTo>
                <a:lnTo>
                  <a:pt x="104508" y="6992"/>
                </a:lnTo>
                <a:lnTo>
                  <a:pt x="111732" y="15940"/>
                </a:lnTo>
                <a:lnTo>
                  <a:pt x="101204" y="18327"/>
                </a:lnTo>
                <a:lnTo>
                  <a:pt x="97414" y="31326"/>
                </a:lnTo>
                <a:lnTo>
                  <a:pt x="114622" y="14261"/>
                </a:lnTo>
                <a:lnTo>
                  <a:pt x="108728" y="6992"/>
                </a:lnTo>
                <a:close/>
              </a:path>
              <a:path extrusionOk="0" h="120000" w="120000">
                <a:moveTo>
                  <a:pt x="119689" y="0"/>
                </a:moveTo>
                <a:lnTo>
                  <a:pt x="54594" y="14877"/>
                </a:lnTo>
                <a:lnTo>
                  <a:pt x="51223" y="15579"/>
                </a:lnTo>
                <a:lnTo>
                  <a:pt x="49046" y="19298"/>
                </a:lnTo>
                <a:lnTo>
                  <a:pt x="49701" y="23018"/>
                </a:lnTo>
                <a:lnTo>
                  <a:pt x="50414" y="26737"/>
                </a:lnTo>
                <a:lnTo>
                  <a:pt x="53708" y="29140"/>
                </a:lnTo>
                <a:lnTo>
                  <a:pt x="57080" y="28331"/>
                </a:lnTo>
                <a:lnTo>
                  <a:pt x="89021" y="21090"/>
                </a:lnTo>
                <a:lnTo>
                  <a:pt x="106281" y="3974"/>
                </a:lnTo>
                <a:lnTo>
                  <a:pt x="118532" y="3974"/>
                </a:lnTo>
                <a:lnTo>
                  <a:pt x="119689" y="0"/>
                </a:lnTo>
                <a:close/>
              </a:path>
              <a:path extrusionOk="0" h="120000" w="120000">
                <a:moveTo>
                  <a:pt x="106281" y="3974"/>
                </a:moveTo>
                <a:lnTo>
                  <a:pt x="89021" y="21090"/>
                </a:lnTo>
                <a:lnTo>
                  <a:pt x="101204" y="18327"/>
                </a:lnTo>
                <a:lnTo>
                  <a:pt x="104508" y="6992"/>
                </a:lnTo>
                <a:lnTo>
                  <a:pt x="108728" y="6992"/>
                </a:lnTo>
                <a:lnTo>
                  <a:pt x="106281" y="3974"/>
                </a:lnTo>
                <a:close/>
              </a:path>
              <a:path extrusionOk="0" h="120000" w="120000">
                <a:moveTo>
                  <a:pt x="104508" y="6992"/>
                </a:moveTo>
                <a:lnTo>
                  <a:pt x="101204" y="18327"/>
                </a:lnTo>
                <a:lnTo>
                  <a:pt x="111732" y="15940"/>
                </a:lnTo>
                <a:lnTo>
                  <a:pt x="104508" y="6992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79"/>
          <p:cNvSpPr txBox="1"/>
          <p:nvPr/>
        </p:nvSpPr>
        <p:spPr>
          <a:xfrm>
            <a:off x="2268140" y="2561034"/>
            <a:ext cx="9786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3746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127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bin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density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value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very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endParaRPr/>
          </a:p>
        </p:txBody>
      </p:sp>
      <p:sp>
        <p:nvSpPr>
          <p:cNvPr id="749" name="Google Shape;749;p79"/>
          <p:cNvSpPr/>
          <p:nvPr/>
        </p:nvSpPr>
        <p:spPr>
          <a:xfrm>
            <a:off x="4427934" y="2689622"/>
            <a:ext cx="21300" cy="1222800"/>
          </a:xfrm>
          <a:custGeom>
            <a:rect b="b" l="l" r="r" t="t"/>
            <a:pathLst>
              <a:path extrusionOk="0" h="120000" w="120000">
                <a:moveTo>
                  <a:pt x="119420" y="11998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79"/>
          <p:cNvSpPr/>
          <p:nvPr/>
        </p:nvSpPr>
        <p:spPr>
          <a:xfrm>
            <a:off x="3309938" y="2689622"/>
            <a:ext cx="1118100" cy="0"/>
          </a:xfrm>
          <a:custGeom>
            <a:rect b="b" l="l" r="r" t="t"/>
            <a:pathLst>
              <a:path extrusionOk="0" h="120000" w="120000">
                <a:moveTo>
                  <a:pt x="119968" y="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79"/>
          <p:cNvSpPr txBox="1"/>
          <p:nvPr/>
        </p:nvSpPr>
        <p:spPr>
          <a:xfrm>
            <a:off x="7572375" y="1919288"/>
            <a:ext cx="1050000" cy="140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79"/>
          <p:cNvSpPr txBox="1"/>
          <p:nvPr/>
        </p:nvSpPr>
        <p:spPr>
          <a:xfrm>
            <a:off x="6802040" y="2178844"/>
            <a:ext cx="993000" cy="1389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79"/>
          <p:cNvSpPr txBox="1"/>
          <p:nvPr/>
        </p:nvSpPr>
        <p:spPr>
          <a:xfrm>
            <a:off x="7628334" y="2814638"/>
            <a:ext cx="1111800" cy="1322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79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0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80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761" name="Google Shape;761;p80"/>
          <p:cNvSpPr/>
          <p:nvPr/>
        </p:nvSpPr>
        <p:spPr>
          <a:xfrm>
            <a:off x="3298031" y="3876675"/>
            <a:ext cx="2892000" cy="84600"/>
          </a:xfrm>
          <a:custGeom>
            <a:rect b="b" l="l" r="r" t="t"/>
            <a:pathLst>
              <a:path extrusionOk="0" h="120000" w="120000">
                <a:moveTo>
                  <a:pt x="118779" y="59867"/>
                </a:moveTo>
                <a:lnTo>
                  <a:pt x="116861" y="98463"/>
                </a:lnTo>
                <a:lnTo>
                  <a:pt x="116715" y="101326"/>
                </a:lnTo>
                <a:lnTo>
                  <a:pt x="116663" y="107872"/>
                </a:lnTo>
                <a:lnTo>
                  <a:pt x="116750" y="112908"/>
                </a:lnTo>
                <a:lnTo>
                  <a:pt x="116838" y="118099"/>
                </a:lnTo>
                <a:lnTo>
                  <a:pt x="117027" y="119735"/>
                </a:lnTo>
                <a:lnTo>
                  <a:pt x="117174" y="116731"/>
                </a:lnTo>
                <a:lnTo>
                  <a:pt x="119471" y="70504"/>
                </a:lnTo>
                <a:lnTo>
                  <a:pt x="119390" y="70504"/>
                </a:lnTo>
                <a:lnTo>
                  <a:pt x="119390" y="69008"/>
                </a:lnTo>
                <a:lnTo>
                  <a:pt x="119233" y="69008"/>
                </a:lnTo>
                <a:lnTo>
                  <a:pt x="118779" y="59867"/>
                </a:lnTo>
                <a:close/>
              </a:path>
              <a:path extrusionOk="0" h="120000" w="120000">
                <a:moveTo>
                  <a:pt x="118250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18250" y="70504"/>
                </a:lnTo>
                <a:lnTo>
                  <a:pt x="118779" y="59867"/>
                </a:lnTo>
                <a:lnTo>
                  <a:pt x="118250" y="49231"/>
                </a:lnTo>
                <a:close/>
              </a:path>
              <a:path extrusionOk="0" h="120000" w="120000">
                <a:moveTo>
                  <a:pt x="119471" y="49231"/>
                </a:moveTo>
                <a:lnTo>
                  <a:pt x="119390" y="49231"/>
                </a:lnTo>
                <a:lnTo>
                  <a:pt x="119390" y="70504"/>
                </a:lnTo>
                <a:lnTo>
                  <a:pt x="119471" y="70504"/>
                </a:lnTo>
                <a:lnTo>
                  <a:pt x="119999" y="59867"/>
                </a:lnTo>
                <a:lnTo>
                  <a:pt x="119471" y="49231"/>
                </a:lnTo>
                <a:close/>
              </a:path>
              <a:path extrusionOk="0" h="120000" w="120000">
                <a:moveTo>
                  <a:pt x="119233" y="50726"/>
                </a:moveTo>
                <a:lnTo>
                  <a:pt x="118779" y="59867"/>
                </a:lnTo>
                <a:lnTo>
                  <a:pt x="119233" y="69008"/>
                </a:lnTo>
                <a:lnTo>
                  <a:pt x="119233" y="50726"/>
                </a:lnTo>
                <a:close/>
              </a:path>
              <a:path extrusionOk="0" h="120000" w="120000">
                <a:moveTo>
                  <a:pt x="119390" y="50726"/>
                </a:moveTo>
                <a:lnTo>
                  <a:pt x="119233" y="50726"/>
                </a:lnTo>
                <a:lnTo>
                  <a:pt x="119233" y="69008"/>
                </a:lnTo>
                <a:lnTo>
                  <a:pt x="119390" y="69008"/>
                </a:lnTo>
                <a:lnTo>
                  <a:pt x="119390" y="50726"/>
                </a:lnTo>
                <a:close/>
              </a:path>
              <a:path extrusionOk="0" h="120000" w="120000">
                <a:moveTo>
                  <a:pt x="117027" y="0"/>
                </a:moveTo>
                <a:lnTo>
                  <a:pt x="116838" y="1635"/>
                </a:lnTo>
                <a:lnTo>
                  <a:pt x="116750" y="6826"/>
                </a:lnTo>
                <a:lnTo>
                  <a:pt x="116663" y="11862"/>
                </a:lnTo>
                <a:lnTo>
                  <a:pt x="116715" y="18408"/>
                </a:lnTo>
                <a:lnTo>
                  <a:pt x="116861" y="21271"/>
                </a:lnTo>
                <a:lnTo>
                  <a:pt x="118779" y="59867"/>
                </a:lnTo>
                <a:lnTo>
                  <a:pt x="119233" y="50726"/>
                </a:lnTo>
                <a:lnTo>
                  <a:pt x="119390" y="50726"/>
                </a:lnTo>
                <a:lnTo>
                  <a:pt x="119390" y="49231"/>
                </a:lnTo>
                <a:lnTo>
                  <a:pt x="119471" y="49231"/>
                </a:lnTo>
                <a:lnTo>
                  <a:pt x="117174" y="3004"/>
                </a:lnTo>
                <a:lnTo>
                  <a:pt x="117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80"/>
          <p:cNvSpPr/>
          <p:nvPr/>
        </p:nvSpPr>
        <p:spPr>
          <a:xfrm>
            <a:off x="3262313" y="2524125"/>
            <a:ext cx="83100" cy="1394400"/>
          </a:xfrm>
          <a:custGeom>
            <a:rect b="b" l="l" r="r" t="t"/>
            <a:pathLst>
              <a:path extrusionOk="0" h="120000" w="120000">
                <a:moveTo>
                  <a:pt x="59857" y="2530"/>
                </a:moveTo>
                <a:lnTo>
                  <a:pt x="49220" y="3626"/>
                </a:lnTo>
                <a:lnTo>
                  <a:pt x="49220" y="119975"/>
                </a:lnTo>
                <a:lnTo>
                  <a:pt x="70493" y="119975"/>
                </a:lnTo>
                <a:lnTo>
                  <a:pt x="70493" y="3626"/>
                </a:lnTo>
                <a:lnTo>
                  <a:pt x="59857" y="2530"/>
                </a:lnTo>
                <a:close/>
              </a:path>
              <a:path extrusionOk="0" h="120000" w="120000">
                <a:moveTo>
                  <a:pt x="59857" y="0"/>
                </a:moveTo>
                <a:lnTo>
                  <a:pt x="3010" y="5860"/>
                </a:lnTo>
                <a:lnTo>
                  <a:pt x="0" y="6163"/>
                </a:lnTo>
                <a:lnTo>
                  <a:pt x="1635" y="6556"/>
                </a:lnTo>
                <a:lnTo>
                  <a:pt x="6806" y="6737"/>
                </a:lnTo>
                <a:lnTo>
                  <a:pt x="11846" y="6918"/>
                </a:lnTo>
                <a:lnTo>
                  <a:pt x="18391" y="6810"/>
                </a:lnTo>
                <a:lnTo>
                  <a:pt x="21271" y="6507"/>
                </a:lnTo>
                <a:lnTo>
                  <a:pt x="49220" y="3626"/>
                </a:lnTo>
                <a:lnTo>
                  <a:pt x="49220" y="1262"/>
                </a:lnTo>
                <a:lnTo>
                  <a:pt x="72115" y="1262"/>
                </a:lnTo>
                <a:lnTo>
                  <a:pt x="59857" y="0"/>
                </a:lnTo>
                <a:close/>
              </a:path>
              <a:path extrusionOk="0" h="120000" w="120000">
                <a:moveTo>
                  <a:pt x="72115" y="1262"/>
                </a:moveTo>
                <a:lnTo>
                  <a:pt x="70493" y="1262"/>
                </a:lnTo>
                <a:lnTo>
                  <a:pt x="70493" y="3626"/>
                </a:lnTo>
                <a:lnTo>
                  <a:pt x="98442" y="6507"/>
                </a:lnTo>
                <a:lnTo>
                  <a:pt x="101323" y="6810"/>
                </a:lnTo>
                <a:lnTo>
                  <a:pt x="107869" y="6918"/>
                </a:lnTo>
                <a:lnTo>
                  <a:pt x="112908" y="6737"/>
                </a:lnTo>
                <a:lnTo>
                  <a:pt x="118079" y="6556"/>
                </a:lnTo>
                <a:lnTo>
                  <a:pt x="119715" y="6163"/>
                </a:lnTo>
                <a:lnTo>
                  <a:pt x="116738" y="5860"/>
                </a:lnTo>
                <a:lnTo>
                  <a:pt x="72115" y="1262"/>
                </a:lnTo>
                <a:close/>
              </a:path>
              <a:path extrusionOk="0" h="120000" w="120000">
                <a:moveTo>
                  <a:pt x="70493" y="1262"/>
                </a:moveTo>
                <a:lnTo>
                  <a:pt x="49220" y="1262"/>
                </a:lnTo>
                <a:lnTo>
                  <a:pt x="49220" y="3626"/>
                </a:lnTo>
                <a:lnTo>
                  <a:pt x="59857" y="2530"/>
                </a:lnTo>
                <a:lnTo>
                  <a:pt x="50726" y="1589"/>
                </a:lnTo>
                <a:lnTo>
                  <a:pt x="70493" y="1589"/>
                </a:lnTo>
                <a:lnTo>
                  <a:pt x="70493" y="1262"/>
                </a:lnTo>
                <a:close/>
              </a:path>
              <a:path extrusionOk="0" h="120000" w="120000">
                <a:moveTo>
                  <a:pt x="70493" y="1589"/>
                </a:moveTo>
                <a:lnTo>
                  <a:pt x="68988" y="1589"/>
                </a:lnTo>
                <a:lnTo>
                  <a:pt x="59857" y="2530"/>
                </a:lnTo>
                <a:lnTo>
                  <a:pt x="70493" y="3626"/>
                </a:lnTo>
                <a:lnTo>
                  <a:pt x="70493" y="1589"/>
                </a:lnTo>
                <a:close/>
              </a:path>
              <a:path extrusionOk="0" h="120000" w="120000">
                <a:moveTo>
                  <a:pt x="68988" y="1589"/>
                </a:moveTo>
                <a:lnTo>
                  <a:pt x="50726" y="1589"/>
                </a:lnTo>
                <a:lnTo>
                  <a:pt x="59857" y="2530"/>
                </a:lnTo>
                <a:lnTo>
                  <a:pt x="68988" y="15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80"/>
          <p:cNvSpPr/>
          <p:nvPr/>
        </p:nvSpPr>
        <p:spPr>
          <a:xfrm>
            <a:off x="3309938" y="2696765"/>
            <a:ext cx="2486100" cy="1212000"/>
          </a:xfrm>
          <a:custGeom>
            <a:rect b="b" l="l" r="r" t="t"/>
            <a:pathLst>
              <a:path extrusionOk="0" h="120000" w="120000">
                <a:moveTo>
                  <a:pt x="0" y="119962"/>
                </a:moveTo>
                <a:lnTo>
                  <a:pt x="437" y="116760"/>
                </a:lnTo>
                <a:lnTo>
                  <a:pt x="875" y="113573"/>
                </a:lnTo>
                <a:lnTo>
                  <a:pt x="1313" y="110417"/>
                </a:lnTo>
                <a:lnTo>
                  <a:pt x="1750" y="107305"/>
                </a:lnTo>
                <a:lnTo>
                  <a:pt x="2186" y="104253"/>
                </a:lnTo>
                <a:lnTo>
                  <a:pt x="2622" y="101276"/>
                </a:lnTo>
                <a:lnTo>
                  <a:pt x="3056" y="98388"/>
                </a:lnTo>
                <a:lnTo>
                  <a:pt x="3490" y="95606"/>
                </a:lnTo>
                <a:lnTo>
                  <a:pt x="4353" y="90414"/>
                </a:lnTo>
                <a:lnTo>
                  <a:pt x="5210" y="85821"/>
                </a:lnTo>
                <a:lnTo>
                  <a:pt x="6060" y="81946"/>
                </a:lnTo>
                <a:lnTo>
                  <a:pt x="6901" y="78909"/>
                </a:lnTo>
                <a:lnTo>
                  <a:pt x="8143" y="76186"/>
                </a:lnTo>
                <a:lnTo>
                  <a:pt x="8551" y="75827"/>
                </a:lnTo>
                <a:lnTo>
                  <a:pt x="8944" y="75926"/>
                </a:lnTo>
                <a:lnTo>
                  <a:pt x="9986" y="79417"/>
                </a:lnTo>
                <a:lnTo>
                  <a:pt x="10608" y="83741"/>
                </a:lnTo>
                <a:lnTo>
                  <a:pt x="11210" y="89041"/>
                </a:lnTo>
                <a:lnTo>
                  <a:pt x="11515" y="91890"/>
                </a:lnTo>
                <a:lnTo>
                  <a:pt x="11827" y="94783"/>
                </a:lnTo>
                <a:lnTo>
                  <a:pt x="12151" y="97654"/>
                </a:lnTo>
                <a:lnTo>
                  <a:pt x="12490" y="100435"/>
                </a:lnTo>
                <a:lnTo>
                  <a:pt x="13234" y="105464"/>
                </a:lnTo>
                <a:lnTo>
                  <a:pt x="14090" y="109336"/>
                </a:lnTo>
                <a:lnTo>
                  <a:pt x="15093" y="111518"/>
                </a:lnTo>
                <a:lnTo>
                  <a:pt x="15660" y="111809"/>
                </a:lnTo>
                <a:lnTo>
                  <a:pt x="16275" y="111478"/>
                </a:lnTo>
                <a:lnTo>
                  <a:pt x="17690" y="108827"/>
                </a:lnTo>
                <a:lnTo>
                  <a:pt x="19332" y="103906"/>
                </a:lnTo>
                <a:lnTo>
                  <a:pt x="20221" y="100767"/>
                </a:lnTo>
                <a:lnTo>
                  <a:pt x="21148" y="97269"/>
                </a:lnTo>
                <a:lnTo>
                  <a:pt x="22104" y="93479"/>
                </a:lnTo>
                <a:lnTo>
                  <a:pt x="23084" y="89469"/>
                </a:lnTo>
                <a:lnTo>
                  <a:pt x="24080" y="85305"/>
                </a:lnTo>
                <a:lnTo>
                  <a:pt x="25086" y="81058"/>
                </a:lnTo>
                <a:lnTo>
                  <a:pt x="26095" y="76798"/>
                </a:lnTo>
                <a:lnTo>
                  <a:pt x="27100" y="72592"/>
                </a:lnTo>
                <a:lnTo>
                  <a:pt x="28095" y="68510"/>
                </a:lnTo>
                <a:lnTo>
                  <a:pt x="29073" y="64622"/>
                </a:lnTo>
                <a:lnTo>
                  <a:pt x="30027" y="60996"/>
                </a:lnTo>
                <a:lnTo>
                  <a:pt x="30951" y="57702"/>
                </a:lnTo>
                <a:lnTo>
                  <a:pt x="31838" y="54808"/>
                </a:lnTo>
                <a:lnTo>
                  <a:pt x="32680" y="52385"/>
                </a:lnTo>
                <a:lnTo>
                  <a:pt x="34206" y="49225"/>
                </a:lnTo>
                <a:lnTo>
                  <a:pt x="35541" y="48593"/>
                </a:lnTo>
                <a:lnTo>
                  <a:pt x="36159" y="49121"/>
                </a:lnTo>
                <a:lnTo>
                  <a:pt x="37308" y="51517"/>
                </a:lnTo>
                <a:lnTo>
                  <a:pt x="38361" y="55240"/>
                </a:lnTo>
                <a:lnTo>
                  <a:pt x="39340" y="59736"/>
                </a:lnTo>
                <a:lnTo>
                  <a:pt x="40269" y="64453"/>
                </a:lnTo>
                <a:lnTo>
                  <a:pt x="40721" y="66721"/>
                </a:lnTo>
                <a:lnTo>
                  <a:pt x="41615" y="70730"/>
                </a:lnTo>
                <a:lnTo>
                  <a:pt x="42513" y="73576"/>
                </a:lnTo>
                <a:lnTo>
                  <a:pt x="43438" y="74705"/>
                </a:lnTo>
                <a:lnTo>
                  <a:pt x="43918" y="74453"/>
                </a:lnTo>
                <a:lnTo>
                  <a:pt x="44913" y="71904"/>
                </a:lnTo>
                <a:lnTo>
                  <a:pt x="45897" y="66296"/>
                </a:lnTo>
                <a:lnTo>
                  <a:pt x="46382" y="62544"/>
                </a:lnTo>
                <a:lnTo>
                  <a:pt x="46864" y="58288"/>
                </a:lnTo>
                <a:lnTo>
                  <a:pt x="47344" y="53626"/>
                </a:lnTo>
                <a:lnTo>
                  <a:pt x="47822" y="48655"/>
                </a:lnTo>
                <a:lnTo>
                  <a:pt x="48300" y="43471"/>
                </a:lnTo>
                <a:lnTo>
                  <a:pt x="48778" y="38172"/>
                </a:lnTo>
                <a:lnTo>
                  <a:pt x="49258" y="32855"/>
                </a:lnTo>
                <a:lnTo>
                  <a:pt x="49741" y="27616"/>
                </a:lnTo>
                <a:lnTo>
                  <a:pt x="50226" y="22552"/>
                </a:lnTo>
                <a:lnTo>
                  <a:pt x="50717" y="17761"/>
                </a:lnTo>
                <a:lnTo>
                  <a:pt x="51212" y="13340"/>
                </a:lnTo>
                <a:lnTo>
                  <a:pt x="51713" y="9385"/>
                </a:lnTo>
                <a:lnTo>
                  <a:pt x="52221" y="5993"/>
                </a:lnTo>
                <a:lnTo>
                  <a:pt x="52738" y="3262"/>
                </a:lnTo>
                <a:lnTo>
                  <a:pt x="53798" y="168"/>
                </a:lnTo>
                <a:lnTo>
                  <a:pt x="54344" y="0"/>
                </a:lnTo>
                <a:lnTo>
                  <a:pt x="54852" y="798"/>
                </a:lnTo>
                <a:lnTo>
                  <a:pt x="55650" y="4903"/>
                </a:lnTo>
                <a:lnTo>
                  <a:pt x="55968" y="8047"/>
                </a:lnTo>
                <a:lnTo>
                  <a:pt x="56254" y="11811"/>
                </a:lnTo>
                <a:lnTo>
                  <a:pt x="56520" y="16112"/>
                </a:lnTo>
                <a:lnTo>
                  <a:pt x="56782" y="20869"/>
                </a:lnTo>
                <a:lnTo>
                  <a:pt x="57054" y="26000"/>
                </a:lnTo>
                <a:lnTo>
                  <a:pt x="57352" y="31425"/>
                </a:lnTo>
                <a:lnTo>
                  <a:pt x="57689" y="37061"/>
                </a:lnTo>
                <a:lnTo>
                  <a:pt x="58081" y="42828"/>
                </a:lnTo>
                <a:lnTo>
                  <a:pt x="58542" y="48643"/>
                </a:lnTo>
                <a:lnTo>
                  <a:pt x="59086" y="54425"/>
                </a:lnTo>
                <a:lnTo>
                  <a:pt x="59730" y="60093"/>
                </a:lnTo>
                <a:lnTo>
                  <a:pt x="60486" y="65565"/>
                </a:lnTo>
                <a:lnTo>
                  <a:pt x="61371" y="70760"/>
                </a:lnTo>
                <a:lnTo>
                  <a:pt x="62398" y="75597"/>
                </a:lnTo>
                <a:lnTo>
                  <a:pt x="63583" y="79993"/>
                </a:lnTo>
                <a:lnTo>
                  <a:pt x="64939" y="83867"/>
                </a:lnTo>
                <a:lnTo>
                  <a:pt x="66482" y="87139"/>
                </a:lnTo>
                <a:lnTo>
                  <a:pt x="68200" y="89977"/>
                </a:lnTo>
                <a:lnTo>
                  <a:pt x="70065" y="92614"/>
                </a:lnTo>
                <a:lnTo>
                  <a:pt x="72070" y="95059"/>
                </a:lnTo>
                <a:lnTo>
                  <a:pt x="74206" y="97325"/>
                </a:lnTo>
                <a:lnTo>
                  <a:pt x="76467" y="99421"/>
                </a:lnTo>
                <a:lnTo>
                  <a:pt x="78844" y="101357"/>
                </a:lnTo>
                <a:lnTo>
                  <a:pt x="81330" y="103145"/>
                </a:lnTo>
                <a:lnTo>
                  <a:pt x="83917" y="104796"/>
                </a:lnTo>
                <a:lnTo>
                  <a:pt x="86596" y="106319"/>
                </a:lnTo>
                <a:lnTo>
                  <a:pt x="89362" y="107725"/>
                </a:lnTo>
                <a:lnTo>
                  <a:pt x="92204" y="109025"/>
                </a:lnTo>
                <a:lnTo>
                  <a:pt x="95117" y="110230"/>
                </a:lnTo>
                <a:lnTo>
                  <a:pt x="98091" y="111349"/>
                </a:lnTo>
                <a:lnTo>
                  <a:pt x="101120" y="112394"/>
                </a:lnTo>
                <a:lnTo>
                  <a:pt x="104195" y="113376"/>
                </a:lnTo>
                <a:lnTo>
                  <a:pt x="107310" y="114305"/>
                </a:lnTo>
                <a:lnTo>
                  <a:pt x="110455" y="115191"/>
                </a:lnTo>
                <a:lnTo>
                  <a:pt x="113624" y="116045"/>
                </a:lnTo>
                <a:lnTo>
                  <a:pt x="116808" y="116877"/>
                </a:lnTo>
                <a:lnTo>
                  <a:pt x="119999" y="117699"/>
                </a:lnTo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80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0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80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Distribution</a:t>
            </a:r>
            <a:endParaRPr/>
          </a:p>
        </p:txBody>
      </p:sp>
      <p:sp>
        <p:nvSpPr>
          <p:cNvPr id="767" name="Google Shape;767;p80"/>
          <p:cNvSpPr txBox="1"/>
          <p:nvPr/>
        </p:nvSpPr>
        <p:spPr>
          <a:xfrm>
            <a:off x="2551509" y="1685925"/>
            <a:ext cx="3539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Our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dataset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may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not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contain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these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strange</a:t>
            </a:r>
            <a:r>
              <a:rPr b="0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images.</a:t>
            </a:r>
            <a:endParaRPr/>
          </a:p>
        </p:txBody>
      </p:sp>
      <p:sp>
        <p:nvSpPr>
          <p:cNvPr id="768" name="Google Shape;768;p80"/>
          <p:cNvSpPr txBox="1"/>
          <p:nvPr/>
        </p:nvSpPr>
        <p:spPr>
          <a:xfrm>
            <a:off x="5254228" y="4379119"/>
            <a:ext cx="2565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Cambria"/>
              <a:buNone/>
            </a:pPr>
            <a:r>
              <a:rPr b="0" i="0" lang="en" sz="12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b="0" baseline="-25000" i="0" lang="en" sz="13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 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64x64x3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dimensional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vector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representing</a:t>
            </a:r>
            <a:r>
              <a:rPr b="0" i="0" lang="en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very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strange</a:t>
            </a:r>
            <a:r>
              <a:rPr b="0" i="0" lang="en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images.</a:t>
            </a:r>
            <a:endParaRPr/>
          </a:p>
        </p:txBody>
      </p:sp>
      <p:sp>
        <p:nvSpPr>
          <p:cNvPr id="769" name="Google Shape;769;p80"/>
          <p:cNvSpPr/>
          <p:nvPr/>
        </p:nvSpPr>
        <p:spPr>
          <a:xfrm>
            <a:off x="3126581" y="3689747"/>
            <a:ext cx="145500" cy="119100"/>
          </a:xfrm>
          <a:custGeom>
            <a:rect b="b" l="l" r="r" t="t"/>
            <a:pathLst>
              <a:path extrusionOk="0" h="120000" w="120000">
                <a:moveTo>
                  <a:pt x="53973" y="92529"/>
                </a:moveTo>
                <a:lnTo>
                  <a:pt x="50838" y="95331"/>
                </a:lnTo>
                <a:lnTo>
                  <a:pt x="50366" y="99469"/>
                </a:lnTo>
                <a:lnTo>
                  <a:pt x="49799" y="103618"/>
                </a:lnTo>
                <a:lnTo>
                  <a:pt x="52160" y="107377"/>
                </a:lnTo>
                <a:lnTo>
                  <a:pt x="55465" y="108054"/>
                </a:lnTo>
                <a:lnTo>
                  <a:pt x="119996" y="119710"/>
                </a:lnTo>
                <a:lnTo>
                  <a:pt x="118903" y="116240"/>
                </a:lnTo>
                <a:lnTo>
                  <a:pt x="106626" y="116240"/>
                </a:lnTo>
                <a:lnTo>
                  <a:pt x="88882" y="98855"/>
                </a:lnTo>
                <a:lnTo>
                  <a:pt x="53973" y="92529"/>
                </a:lnTo>
                <a:close/>
              </a:path>
              <a:path extrusionOk="0" h="120000" w="120000">
                <a:moveTo>
                  <a:pt x="88882" y="98855"/>
                </a:moveTo>
                <a:lnTo>
                  <a:pt x="106626" y="116240"/>
                </a:lnTo>
                <a:lnTo>
                  <a:pt x="108710" y="113060"/>
                </a:lnTo>
                <a:lnTo>
                  <a:pt x="104737" y="113060"/>
                </a:lnTo>
                <a:lnTo>
                  <a:pt x="100953" y="101049"/>
                </a:lnTo>
                <a:lnTo>
                  <a:pt x="88882" y="98855"/>
                </a:lnTo>
                <a:close/>
              </a:path>
              <a:path extrusionOk="0" h="120000" w="120000">
                <a:moveTo>
                  <a:pt x="91744" y="39424"/>
                </a:moveTo>
                <a:lnTo>
                  <a:pt x="88609" y="40870"/>
                </a:lnTo>
                <a:lnTo>
                  <a:pt x="85455" y="42415"/>
                </a:lnTo>
                <a:lnTo>
                  <a:pt x="83888" y="46753"/>
                </a:lnTo>
                <a:lnTo>
                  <a:pt x="85058" y="50601"/>
                </a:lnTo>
                <a:lnTo>
                  <a:pt x="96544" y="87054"/>
                </a:lnTo>
                <a:lnTo>
                  <a:pt x="114330" y="104485"/>
                </a:lnTo>
                <a:lnTo>
                  <a:pt x="106626" y="116240"/>
                </a:lnTo>
                <a:lnTo>
                  <a:pt x="118903" y="116240"/>
                </a:lnTo>
                <a:lnTo>
                  <a:pt x="96540" y="45208"/>
                </a:lnTo>
                <a:lnTo>
                  <a:pt x="95294" y="41348"/>
                </a:lnTo>
                <a:lnTo>
                  <a:pt x="91744" y="39424"/>
                </a:lnTo>
                <a:close/>
              </a:path>
              <a:path extrusionOk="0" h="120000" w="120000">
                <a:moveTo>
                  <a:pt x="100953" y="101049"/>
                </a:moveTo>
                <a:lnTo>
                  <a:pt x="104737" y="113060"/>
                </a:lnTo>
                <a:lnTo>
                  <a:pt x="111347" y="102939"/>
                </a:lnTo>
                <a:lnTo>
                  <a:pt x="100953" y="101049"/>
                </a:lnTo>
                <a:close/>
              </a:path>
              <a:path extrusionOk="0" h="120000" w="120000">
                <a:moveTo>
                  <a:pt x="96544" y="87054"/>
                </a:moveTo>
                <a:lnTo>
                  <a:pt x="100953" y="101049"/>
                </a:lnTo>
                <a:lnTo>
                  <a:pt x="111347" y="102939"/>
                </a:lnTo>
                <a:lnTo>
                  <a:pt x="104737" y="113060"/>
                </a:lnTo>
                <a:lnTo>
                  <a:pt x="108710" y="113060"/>
                </a:lnTo>
                <a:lnTo>
                  <a:pt x="114330" y="104485"/>
                </a:lnTo>
                <a:lnTo>
                  <a:pt x="96544" y="87054"/>
                </a:lnTo>
                <a:close/>
              </a:path>
              <a:path extrusionOk="0" h="120000" w="120000">
                <a:moveTo>
                  <a:pt x="7704" y="0"/>
                </a:moveTo>
                <a:lnTo>
                  <a:pt x="0" y="11765"/>
                </a:lnTo>
                <a:lnTo>
                  <a:pt x="88882" y="98855"/>
                </a:lnTo>
                <a:lnTo>
                  <a:pt x="100953" y="101049"/>
                </a:lnTo>
                <a:lnTo>
                  <a:pt x="96544" y="87054"/>
                </a:lnTo>
                <a:lnTo>
                  <a:pt x="770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80"/>
          <p:cNvSpPr txBox="1"/>
          <p:nvPr/>
        </p:nvSpPr>
        <p:spPr>
          <a:xfrm>
            <a:off x="2234803" y="3346847"/>
            <a:ext cx="8241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bin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The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probability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density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value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is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almost</a:t>
            </a:r>
            <a:r>
              <a:rPr b="0" i="0" lang="en" sz="11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FF0000"/>
                </a:solidFill>
                <a:latin typeface="Cabin"/>
                <a:ea typeface="Cabin"/>
                <a:cs typeface="Cabin"/>
                <a:sym typeface="Cabin"/>
              </a:rPr>
              <a:t>0</a:t>
            </a:r>
            <a:endParaRPr/>
          </a:p>
        </p:txBody>
      </p:sp>
      <p:sp>
        <p:nvSpPr>
          <p:cNvPr id="771" name="Google Shape;771;p80"/>
          <p:cNvSpPr/>
          <p:nvPr/>
        </p:nvSpPr>
        <p:spPr>
          <a:xfrm>
            <a:off x="3298031" y="3826669"/>
            <a:ext cx="2112000" cy="0"/>
          </a:xfrm>
          <a:custGeom>
            <a:rect b="b" l="l" r="r" t="t"/>
            <a:pathLst>
              <a:path extrusionOk="0" h="120000" w="120000">
                <a:moveTo>
                  <a:pt x="119994" y="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80"/>
          <p:cNvSpPr/>
          <p:nvPr/>
        </p:nvSpPr>
        <p:spPr>
          <a:xfrm>
            <a:off x="5409009" y="3826669"/>
            <a:ext cx="0" cy="84600"/>
          </a:xfrm>
          <a:custGeom>
            <a:rect b="b" l="l" r="r" t="t"/>
            <a:pathLst>
              <a:path extrusionOk="0" h="120000" w="120000">
                <a:moveTo>
                  <a:pt x="0" y="119870"/>
                </a:move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80"/>
          <p:cNvSpPr txBox="1"/>
          <p:nvPr/>
        </p:nvSpPr>
        <p:spPr>
          <a:xfrm>
            <a:off x="7335440" y="1785938"/>
            <a:ext cx="1121700" cy="1128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80"/>
          <p:cNvSpPr txBox="1"/>
          <p:nvPr/>
        </p:nvSpPr>
        <p:spPr>
          <a:xfrm>
            <a:off x="6685359" y="2667000"/>
            <a:ext cx="1121700" cy="1114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80"/>
          <p:cNvSpPr txBox="1"/>
          <p:nvPr/>
        </p:nvSpPr>
        <p:spPr>
          <a:xfrm>
            <a:off x="7714059" y="2849165"/>
            <a:ext cx="1121700" cy="11145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80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/>
          <p:nvPr/>
        </p:nvSpPr>
        <p:spPr>
          <a:xfrm>
            <a:off x="7893" y="249209"/>
            <a:ext cx="6251100" cy="976500"/>
          </a:xfrm>
          <a:prstGeom prst="rect">
            <a:avLst/>
          </a:prstGeom>
          <a:solidFill>
            <a:srgbClr val="DE435C"/>
          </a:solidFill>
          <a:ln cap="flat" cmpd="sng" w="9525">
            <a:solidFill>
              <a:srgbClr val="DE43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it is better?</a:t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244367" y="1734208"/>
            <a:ext cx="2128200" cy="2837700"/>
          </a:xfrm>
          <a:prstGeom prst="rect">
            <a:avLst/>
          </a:prstGeom>
          <a:solidFill>
            <a:srgbClr val="1CB4B0"/>
          </a:solidFill>
          <a:ln cap="flat" cmpd="sng" w="12700">
            <a:solidFill>
              <a:srgbClr val="1CB4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Easy to build Neural Net Architecture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Drag and drop interface &amp; meta frame-work for Deep Learning</a:t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2455483" y="1734208"/>
            <a:ext cx="2128200" cy="2837700"/>
          </a:xfrm>
          <a:prstGeom prst="rect">
            <a:avLst/>
          </a:prstGeom>
          <a:solidFill>
            <a:srgbClr val="1CB4B0"/>
          </a:solidFill>
          <a:ln cap="flat" cmpd="sng" w="12700">
            <a:solidFill>
              <a:srgbClr val="1CB4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Customizations are automated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(NN - data customizations) can be simulated rather doing manually.</a:t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4666597" y="1734208"/>
            <a:ext cx="2128200" cy="2837700"/>
          </a:xfrm>
          <a:prstGeom prst="rect">
            <a:avLst/>
          </a:prstGeom>
          <a:solidFill>
            <a:srgbClr val="1CB4B0"/>
          </a:solidFill>
          <a:ln cap="flat" cmpd="sng" w="12700">
            <a:solidFill>
              <a:srgbClr val="1CB4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Faster training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With personalized computing allocation, training is quicker and optimized</a:t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6877711" y="1734208"/>
            <a:ext cx="2128200" cy="2837700"/>
          </a:xfrm>
          <a:prstGeom prst="rect">
            <a:avLst/>
          </a:prstGeom>
          <a:solidFill>
            <a:srgbClr val="1CB4B0"/>
          </a:solidFill>
          <a:ln cap="flat" cmpd="sng" w="12700">
            <a:solidFill>
              <a:srgbClr val="1CB4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venir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Data/Domain agnostic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venir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Same platform for multiple use cases that can handle any kind of data set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2682" y="2757475"/>
            <a:ext cx="670022" cy="6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09" y="2729653"/>
            <a:ext cx="889498" cy="717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36"/>
          <p:cNvGrpSpPr/>
          <p:nvPr/>
        </p:nvGrpSpPr>
        <p:grpSpPr>
          <a:xfrm>
            <a:off x="5249379" y="2671378"/>
            <a:ext cx="899100" cy="803475"/>
            <a:chOff x="7041625" y="3624897"/>
            <a:chExt cx="1198800" cy="1071300"/>
          </a:xfrm>
        </p:grpSpPr>
        <p:sp>
          <p:nvSpPr>
            <p:cNvPr id="240" name="Google Shape;240;p36"/>
            <p:cNvSpPr/>
            <p:nvPr/>
          </p:nvSpPr>
          <p:spPr>
            <a:xfrm>
              <a:off x="7041625" y="3624897"/>
              <a:ext cx="1198800" cy="1071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1" name="Google Shape;241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150009" y="3702597"/>
              <a:ext cx="1003524" cy="89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2" name="Google Shape;242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5154" y="2614556"/>
            <a:ext cx="800570" cy="78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1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81"/>
          <p:cNvSpPr txBox="1"/>
          <p:nvPr/>
        </p:nvSpPr>
        <p:spPr>
          <a:xfrm>
            <a:off x="55959" y="72628"/>
            <a:ext cx="90345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1450" lvl="0" marL="19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Generative</a:t>
            </a:r>
            <a:r>
              <a:rPr b="0" i="0" lang="en" sz="27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Model</a:t>
            </a:r>
            <a:endParaRPr/>
          </a:p>
        </p:txBody>
      </p:sp>
      <p:sp>
        <p:nvSpPr>
          <p:cNvPr id="783" name="Google Shape;783;p81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81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81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Game Theory</a:t>
            </a:r>
            <a:endParaRPr/>
          </a:p>
        </p:txBody>
      </p:sp>
      <p:pic>
        <p:nvPicPr>
          <p:cNvPr id="786" name="Google Shape;78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8800" y="896428"/>
            <a:ext cx="5459564" cy="4094673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1"/>
          <p:cNvSpPr txBox="1"/>
          <p:nvPr/>
        </p:nvSpPr>
        <p:spPr>
          <a:xfrm>
            <a:off x="218550" y="1267650"/>
            <a:ext cx="2768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Generator</a:t>
            </a:r>
            <a:endParaRPr/>
          </a:p>
        </p:txBody>
      </p:sp>
      <p:sp>
        <p:nvSpPr>
          <p:cNvPr id="788" name="Google Shape;788;p81"/>
          <p:cNvSpPr txBox="1"/>
          <p:nvPr/>
        </p:nvSpPr>
        <p:spPr>
          <a:xfrm>
            <a:off x="509975" y="2025350"/>
            <a:ext cx="24771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 to Generate sample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 to fool discriminator from the scores it gives. </a:t>
            </a:r>
            <a:endParaRPr/>
          </a:p>
        </p:txBody>
      </p:sp>
      <p:sp>
        <p:nvSpPr>
          <p:cNvPr id="789" name="Google Shape;789;p81"/>
          <p:cNvSpPr txBox="1"/>
          <p:nvPr/>
        </p:nvSpPr>
        <p:spPr>
          <a:xfrm>
            <a:off x="6238350" y="1267650"/>
            <a:ext cx="2768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Discriminator</a:t>
            </a:r>
            <a:endParaRPr/>
          </a:p>
        </p:txBody>
      </p:sp>
      <p:sp>
        <p:nvSpPr>
          <p:cNvPr id="790" name="Google Shape;790;p81"/>
          <p:cNvSpPr txBox="1"/>
          <p:nvPr/>
        </p:nvSpPr>
        <p:spPr>
          <a:xfrm>
            <a:off x="6529775" y="2025350"/>
            <a:ext cx="24771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Learn to discriminate between real image and fake image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/>
          <p:nvPr/>
        </p:nvSpPr>
        <p:spPr>
          <a:xfrm>
            <a:off x="8724900" y="4845844"/>
            <a:ext cx="1452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796" name="Google Shape;796;p82"/>
          <p:cNvSpPr txBox="1"/>
          <p:nvPr>
            <p:ph type="title"/>
          </p:nvPr>
        </p:nvSpPr>
        <p:spPr>
          <a:xfrm>
            <a:off x="236934" y="246459"/>
            <a:ext cx="867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GAN</a:t>
            </a:r>
            <a:endParaRPr/>
          </a:p>
        </p:txBody>
      </p:sp>
      <p:sp>
        <p:nvSpPr>
          <p:cNvPr id="797" name="Google Shape;797;p82"/>
          <p:cNvSpPr/>
          <p:nvPr/>
        </p:nvSpPr>
        <p:spPr>
          <a:xfrm>
            <a:off x="5223271" y="3395663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09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6"/>
                </a:lnTo>
                <a:lnTo>
                  <a:pt x="14141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6" y="110533"/>
                </a:lnTo>
                <a:lnTo>
                  <a:pt x="119250" y="106303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6"/>
                </a:lnTo>
                <a:lnTo>
                  <a:pt x="110330" y="1030"/>
                </a:lnTo>
                <a:lnTo>
                  <a:pt x="107004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82"/>
          <p:cNvSpPr/>
          <p:nvPr/>
        </p:nvSpPr>
        <p:spPr>
          <a:xfrm>
            <a:off x="5223271" y="3395663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40" y="6916"/>
                </a:lnTo>
                <a:lnTo>
                  <a:pt x="5850" y="3790"/>
                </a:lnTo>
                <a:lnTo>
                  <a:pt x="8725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4" y="66"/>
                </a:lnTo>
                <a:lnTo>
                  <a:pt x="110330" y="1030"/>
                </a:lnTo>
                <a:lnTo>
                  <a:pt x="113323" y="3026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3"/>
                </a:lnTo>
                <a:lnTo>
                  <a:pt x="117836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1" y="119943"/>
                </a:lnTo>
                <a:lnTo>
                  <a:pt x="12974" y="119876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82"/>
          <p:cNvSpPr txBox="1"/>
          <p:nvPr/>
        </p:nvSpPr>
        <p:spPr>
          <a:xfrm>
            <a:off x="4106465" y="4443413"/>
            <a:ext cx="3918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G(z)</a:t>
            </a:r>
            <a:endParaRPr/>
          </a:p>
        </p:txBody>
      </p:sp>
      <p:sp>
        <p:nvSpPr>
          <p:cNvPr id="800" name="Google Shape;800;p82"/>
          <p:cNvSpPr txBox="1"/>
          <p:nvPr/>
        </p:nvSpPr>
        <p:spPr>
          <a:xfrm>
            <a:off x="5691188" y="3658790"/>
            <a:ext cx="211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801" name="Google Shape;801;p82"/>
          <p:cNvSpPr/>
          <p:nvPr/>
        </p:nvSpPr>
        <p:spPr>
          <a:xfrm>
            <a:off x="2114550" y="3395663"/>
            <a:ext cx="1137000" cy="8037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09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6"/>
                </a:lnTo>
                <a:lnTo>
                  <a:pt x="14142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6" y="110533"/>
                </a:lnTo>
                <a:lnTo>
                  <a:pt x="119250" y="106303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6"/>
                </a:lnTo>
                <a:lnTo>
                  <a:pt x="110330" y="1030"/>
                </a:lnTo>
                <a:lnTo>
                  <a:pt x="107003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BCD7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82"/>
          <p:cNvSpPr/>
          <p:nvPr/>
        </p:nvSpPr>
        <p:spPr>
          <a:xfrm>
            <a:off x="2114550" y="3395663"/>
            <a:ext cx="11370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39" y="6916"/>
                </a:lnTo>
                <a:lnTo>
                  <a:pt x="5849" y="3791"/>
                </a:lnTo>
                <a:lnTo>
                  <a:pt x="8724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3" y="66"/>
                </a:lnTo>
                <a:lnTo>
                  <a:pt x="110330" y="1030"/>
                </a:lnTo>
                <a:lnTo>
                  <a:pt x="113323" y="3026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3"/>
                </a:lnTo>
                <a:lnTo>
                  <a:pt x="117836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2" y="119943"/>
                </a:lnTo>
                <a:lnTo>
                  <a:pt x="12974" y="119876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82"/>
          <p:cNvSpPr txBox="1"/>
          <p:nvPr/>
        </p:nvSpPr>
        <p:spPr>
          <a:xfrm>
            <a:off x="2572940" y="3659981"/>
            <a:ext cx="22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04" name="Google Shape;804;p82"/>
          <p:cNvSpPr txBox="1"/>
          <p:nvPr/>
        </p:nvSpPr>
        <p:spPr>
          <a:xfrm>
            <a:off x="1454944" y="3701653"/>
            <a:ext cx="1143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805" name="Google Shape;805;p82"/>
          <p:cNvSpPr/>
          <p:nvPr/>
        </p:nvSpPr>
        <p:spPr>
          <a:xfrm>
            <a:off x="3251597" y="3754040"/>
            <a:ext cx="426300" cy="83400"/>
          </a:xfrm>
          <a:custGeom>
            <a:rect b="b" l="l" r="r" t="t"/>
            <a:pathLst>
              <a:path extrusionOk="0" h="120000" w="120000">
                <a:moveTo>
                  <a:pt x="116335" y="48949"/>
                </a:moveTo>
                <a:lnTo>
                  <a:pt x="115765" y="48949"/>
                </a:lnTo>
                <a:lnTo>
                  <a:pt x="115797" y="70221"/>
                </a:lnTo>
                <a:lnTo>
                  <a:pt x="108074" y="70341"/>
                </a:lnTo>
                <a:lnTo>
                  <a:pt x="97688" y="101453"/>
                </a:lnTo>
                <a:lnTo>
                  <a:pt x="97367" y="107998"/>
                </a:lnTo>
                <a:lnTo>
                  <a:pt x="97926" y="113035"/>
                </a:lnTo>
                <a:lnTo>
                  <a:pt x="98517" y="118085"/>
                </a:lnTo>
                <a:lnTo>
                  <a:pt x="99803" y="119721"/>
                </a:lnTo>
                <a:lnTo>
                  <a:pt x="100793" y="116717"/>
                </a:lnTo>
                <a:lnTo>
                  <a:pt x="119944" y="59585"/>
                </a:lnTo>
                <a:lnTo>
                  <a:pt x="116335" y="48949"/>
                </a:lnTo>
                <a:close/>
              </a:path>
              <a:path extrusionOk="0" h="120000" w="120000">
                <a:moveTo>
                  <a:pt x="108037" y="49068"/>
                </a:moveTo>
                <a:lnTo>
                  <a:pt x="0" y="50726"/>
                </a:lnTo>
                <a:lnTo>
                  <a:pt x="0" y="71998"/>
                </a:lnTo>
                <a:lnTo>
                  <a:pt x="108074" y="70341"/>
                </a:lnTo>
                <a:lnTo>
                  <a:pt x="111637" y="59680"/>
                </a:lnTo>
                <a:lnTo>
                  <a:pt x="108037" y="49068"/>
                </a:lnTo>
                <a:close/>
              </a:path>
              <a:path extrusionOk="0" h="120000" w="120000">
                <a:moveTo>
                  <a:pt x="111637" y="59680"/>
                </a:moveTo>
                <a:lnTo>
                  <a:pt x="108074" y="70341"/>
                </a:lnTo>
                <a:lnTo>
                  <a:pt x="115797" y="70221"/>
                </a:lnTo>
                <a:lnTo>
                  <a:pt x="115795" y="68853"/>
                </a:lnTo>
                <a:lnTo>
                  <a:pt x="114749" y="68853"/>
                </a:lnTo>
                <a:lnTo>
                  <a:pt x="111637" y="59680"/>
                </a:lnTo>
                <a:close/>
              </a:path>
              <a:path extrusionOk="0" h="120000" w="120000">
                <a:moveTo>
                  <a:pt x="114724" y="50444"/>
                </a:moveTo>
                <a:lnTo>
                  <a:pt x="111637" y="59680"/>
                </a:lnTo>
                <a:lnTo>
                  <a:pt x="114749" y="68853"/>
                </a:lnTo>
                <a:lnTo>
                  <a:pt x="114724" y="50444"/>
                </a:lnTo>
                <a:close/>
              </a:path>
              <a:path extrusionOk="0" h="120000" w="120000">
                <a:moveTo>
                  <a:pt x="115767" y="50444"/>
                </a:moveTo>
                <a:lnTo>
                  <a:pt x="114724" y="50444"/>
                </a:lnTo>
                <a:lnTo>
                  <a:pt x="114749" y="68853"/>
                </a:lnTo>
                <a:lnTo>
                  <a:pt x="115795" y="68853"/>
                </a:lnTo>
                <a:lnTo>
                  <a:pt x="115767" y="50444"/>
                </a:lnTo>
                <a:close/>
              </a:path>
              <a:path extrusionOk="0" h="120000" w="120000">
                <a:moveTo>
                  <a:pt x="115765" y="48949"/>
                </a:moveTo>
                <a:lnTo>
                  <a:pt x="108037" y="49068"/>
                </a:lnTo>
                <a:lnTo>
                  <a:pt x="111637" y="59680"/>
                </a:lnTo>
                <a:lnTo>
                  <a:pt x="114724" y="50444"/>
                </a:lnTo>
                <a:lnTo>
                  <a:pt x="115767" y="50444"/>
                </a:lnTo>
                <a:lnTo>
                  <a:pt x="115765" y="48949"/>
                </a:lnTo>
                <a:close/>
              </a:path>
              <a:path extrusionOk="0" h="120000" w="120000">
                <a:moveTo>
                  <a:pt x="99752" y="0"/>
                </a:moveTo>
                <a:lnTo>
                  <a:pt x="98466" y="1763"/>
                </a:lnTo>
                <a:lnTo>
                  <a:pt x="97874" y="6812"/>
                </a:lnTo>
                <a:lnTo>
                  <a:pt x="97315" y="11862"/>
                </a:lnTo>
                <a:lnTo>
                  <a:pt x="97637" y="18408"/>
                </a:lnTo>
                <a:lnTo>
                  <a:pt x="108037" y="49068"/>
                </a:lnTo>
                <a:lnTo>
                  <a:pt x="116335" y="48949"/>
                </a:lnTo>
                <a:lnTo>
                  <a:pt x="100742" y="2990"/>
                </a:lnTo>
                <a:lnTo>
                  <a:pt x="997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82"/>
          <p:cNvSpPr/>
          <p:nvPr/>
        </p:nvSpPr>
        <p:spPr>
          <a:xfrm>
            <a:off x="3651647" y="1468040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10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39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5"/>
                </a:lnTo>
                <a:lnTo>
                  <a:pt x="14141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5" y="110533"/>
                </a:lnTo>
                <a:lnTo>
                  <a:pt x="119250" y="106304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7"/>
                </a:lnTo>
                <a:lnTo>
                  <a:pt x="110330" y="1030"/>
                </a:lnTo>
                <a:lnTo>
                  <a:pt x="107004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82"/>
          <p:cNvSpPr/>
          <p:nvPr/>
        </p:nvSpPr>
        <p:spPr>
          <a:xfrm>
            <a:off x="3651647" y="1468040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40" y="6916"/>
                </a:lnTo>
                <a:lnTo>
                  <a:pt x="5850" y="3790"/>
                </a:lnTo>
                <a:lnTo>
                  <a:pt x="8725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4" y="66"/>
                </a:lnTo>
                <a:lnTo>
                  <a:pt x="110330" y="1030"/>
                </a:lnTo>
                <a:lnTo>
                  <a:pt x="113323" y="3027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4"/>
                </a:lnTo>
                <a:lnTo>
                  <a:pt x="117835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1" y="119943"/>
                </a:lnTo>
                <a:lnTo>
                  <a:pt x="12974" y="119875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82"/>
          <p:cNvSpPr txBox="1"/>
          <p:nvPr/>
        </p:nvSpPr>
        <p:spPr>
          <a:xfrm>
            <a:off x="6813946" y="3709988"/>
            <a:ext cx="14121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D(G(z))</a:t>
            </a:r>
            <a:endParaRPr/>
          </a:p>
          <a:p>
            <a:pPr indent="-12700" lvl="0" marL="12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low</a:t>
            </a:r>
            <a:endParaRPr/>
          </a:p>
        </p:txBody>
      </p:sp>
      <p:sp>
        <p:nvSpPr>
          <p:cNvPr id="809" name="Google Shape;809;p82"/>
          <p:cNvSpPr txBox="1"/>
          <p:nvPr/>
        </p:nvSpPr>
        <p:spPr>
          <a:xfrm>
            <a:off x="4118372" y="1740694"/>
            <a:ext cx="211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810" name="Google Shape;810;p82"/>
          <p:cNvSpPr/>
          <p:nvPr/>
        </p:nvSpPr>
        <p:spPr>
          <a:xfrm>
            <a:off x="4787503" y="1828800"/>
            <a:ext cx="425100" cy="83400"/>
          </a:xfrm>
          <a:custGeom>
            <a:rect b="b" l="l" r="r" t="t"/>
            <a:pathLst>
              <a:path extrusionOk="0" h="120000" w="120000">
                <a:moveTo>
                  <a:pt x="111590" y="59857"/>
                </a:moveTo>
                <a:lnTo>
                  <a:pt x="98550" y="98442"/>
                </a:lnTo>
                <a:lnTo>
                  <a:pt x="97531" y="101323"/>
                </a:lnTo>
                <a:lnTo>
                  <a:pt x="97209" y="107869"/>
                </a:lnTo>
                <a:lnTo>
                  <a:pt x="97770" y="112908"/>
                </a:lnTo>
                <a:lnTo>
                  <a:pt x="98363" y="118079"/>
                </a:lnTo>
                <a:lnTo>
                  <a:pt x="99653" y="119715"/>
                </a:lnTo>
                <a:lnTo>
                  <a:pt x="100647" y="116704"/>
                </a:lnTo>
                <a:lnTo>
                  <a:pt x="116293" y="70493"/>
                </a:lnTo>
                <a:lnTo>
                  <a:pt x="115727" y="70493"/>
                </a:lnTo>
                <a:lnTo>
                  <a:pt x="115727" y="68988"/>
                </a:lnTo>
                <a:lnTo>
                  <a:pt x="114676" y="68988"/>
                </a:lnTo>
                <a:lnTo>
                  <a:pt x="111590" y="59857"/>
                </a:lnTo>
                <a:close/>
              </a:path>
              <a:path extrusionOk="0" h="120000" w="120000">
                <a:moveTo>
                  <a:pt x="107996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996" y="70493"/>
                </a:lnTo>
                <a:lnTo>
                  <a:pt x="111590" y="59857"/>
                </a:lnTo>
                <a:lnTo>
                  <a:pt x="107996" y="49220"/>
                </a:lnTo>
                <a:close/>
              </a:path>
              <a:path extrusionOk="0" h="120000" w="120000">
                <a:moveTo>
                  <a:pt x="116295" y="49220"/>
                </a:moveTo>
                <a:lnTo>
                  <a:pt x="115727" y="49220"/>
                </a:lnTo>
                <a:lnTo>
                  <a:pt x="115727" y="70493"/>
                </a:lnTo>
                <a:lnTo>
                  <a:pt x="116293" y="70493"/>
                </a:lnTo>
                <a:lnTo>
                  <a:pt x="119894" y="59857"/>
                </a:lnTo>
                <a:lnTo>
                  <a:pt x="116295" y="49220"/>
                </a:lnTo>
                <a:close/>
              </a:path>
              <a:path extrusionOk="0" h="120000" w="120000">
                <a:moveTo>
                  <a:pt x="114676" y="50726"/>
                </a:moveTo>
                <a:lnTo>
                  <a:pt x="111590" y="59857"/>
                </a:lnTo>
                <a:lnTo>
                  <a:pt x="114676" y="68988"/>
                </a:lnTo>
                <a:lnTo>
                  <a:pt x="114676" y="50726"/>
                </a:lnTo>
                <a:close/>
              </a:path>
              <a:path extrusionOk="0" h="120000" w="120000">
                <a:moveTo>
                  <a:pt x="115727" y="50726"/>
                </a:moveTo>
                <a:lnTo>
                  <a:pt x="114676" y="50726"/>
                </a:lnTo>
                <a:lnTo>
                  <a:pt x="114676" y="68988"/>
                </a:lnTo>
                <a:lnTo>
                  <a:pt x="115727" y="68988"/>
                </a:lnTo>
                <a:lnTo>
                  <a:pt x="115727" y="50726"/>
                </a:lnTo>
                <a:close/>
              </a:path>
              <a:path extrusionOk="0" h="120000" w="120000">
                <a:moveTo>
                  <a:pt x="99653" y="0"/>
                </a:moveTo>
                <a:lnTo>
                  <a:pt x="98363" y="1635"/>
                </a:lnTo>
                <a:lnTo>
                  <a:pt x="97770" y="6806"/>
                </a:lnTo>
                <a:lnTo>
                  <a:pt x="97209" y="11846"/>
                </a:lnTo>
                <a:lnTo>
                  <a:pt x="97531" y="18391"/>
                </a:lnTo>
                <a:lnTo>
                  <a:pt x="98550" y="21271"/>
                </a:lnTo>
                <a:lnTo>
                  <a:pt x="111590" y="59857"/>
                </a:lnTo>
                <a:lnTo>
                  <a:pt x="114676" y="50726"/>
                </a:lnTo>
                <a:lnTo>
                  <a:pt x="115727" y="50726"/>
                </a:lnTo>
                <a:lnTo>
                  <a:pt x="115727" y="49220"/>
                </a:lnTo>
                <a:lnTo>
                  <a:pt x="116295" y="49220"/>
                </a:lnTo>
                <a:lnTo>
                  <a:pt x="99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82"/>
          <p:cNvSpPr txBox="1"/>
          <p:nvPr/>
        </p:nvSpPr>
        <p:spPr>
          <a:xfrm>
            <a:off x="5338763" y="1775221"/>
            <a:ext cx="3810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D(x)</a:t>
            </a:r>
            <a:endParaRPr/>
          </a:p>
        </p:txBody>
      </p:sp>
      <p:sp>
        <p:nvSpPr>
          <p:cNvPr id="812" name="Google Shape;812;p82"/>
          <p:cNvSpPr txBox="1"/>
          <p:nvPr/>
        </p:nvSpPr>
        <p:spPr>
          <a:xfrm>
            <a:off x="2547938" y="2493169"/>
            <a:ext cx="1143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13" name="Google Shape;813;p82"/>
          <p:cNvSpPr/>
          <p:nvPr/>
        </p:nvSpPr>
        <p:spPr>
          <a:xfrm>
            <a:off x="3226594" y="1829990"/>
            <a:ext cx="425100" cy="83400"/>
          </a:xfrm>
          <a:custGeom>
            <a:rect b="b" l="l" r="r" t="t"/>
            <a:pathLst>
              <a:path extrusionOk="0" h="120000" w="120000">
                <a:moveTo>
                  <a:pt x="111590" y="59857"/>
                </a:moveTo>
                <a:lnTo>
                  <a:pt x="98550" y="98442"/>
                </a:lnTo>
                <a:lnTo>
                  <a:pt x="97531" y="101323"/>
                </a:lnTo>
                <a:lnTo>
                  <a:pt x="97209" y="107869"/>
                </a:lnTo>
                <a:lnTo>
                  <a:pt x="97770" y="112908"/>
                </a:lnTo>
                <a:lnTo>
                  <a:pt x="98363" y="118079"/>
                </a:lnTo>
                <a:lnTo>
                  <a:pt x="99653" y="119715"/>
                </a:lnTo>
                <a:lnTo>
                  <a:pt x="100647" y="116704"/>
                </a:lnTo>
                <a:lnTo>
                  <a:pt x="116293" y="70493"/>
                </a:lnTo>
                <a:lnTo>
                  <a:pt x="115727" y="70493"/>
                </a:lnTo>
                <a:lnTo>
                  <a:pt x="115727" y="68988"/>
                </a:lnTo>
                <a:lnTo>
                  <a:pt x="114676" y="68988"/>
                </a:lnTo>
                <a:lnTo>
                  <a:pt x="111590" y="59857"/>
                </a:lnTo>
                <a:close/>
              </a:path>
              <a:path extrusionOk="0" h="120000" w="120000">
                <a:moveTo>
                  <a:pt x="107996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996" y="70493"/>
                </a:lnTo>
                <a:lnTo>
                  <a:pt x="111590" y="59857"/>
                </a:lnTo>
                <a:lnTo>
                  <a:pt x="107996" y="49220"/>
                </a:lnTo>
                <a:close/>
              </a:path>
              <a:path extrusionOk="0" h="120000" w="120000">
                <a:moveTo>
                  <a:pt x="116295" y="49220"/>
                </a:moveTo>
                <a:lnTo>
                  <a:pt x="115727" y="49220"/>
                </a:lnTo>
                <a:lnTo>
                  <a:pt x="115727" y="70493"/>
                </a:lnTo>
                <a:lnTo>
                  <a:pt x="116293" y="70493"/>
                </a:lnTo>
                <a:lnTo>
                  <a:pt x="119894" y="59857"/>
                </a:lnTo>
                <a:lnTo>
                  <a:pt x="116295" y="49220"/>
                </a:lnTo>
                <a:close/>
              </a:path>
              <a:path extrusionOk="0" h="120000" w="120000">
                <a:moveTo>
                  <a:pt x="114676" y="50726"/>
                </a:moveTo>
                <a:lnTo>
                  <a:pt x="111590" y="59857"/>
                </a:lnTo>
                <a:lnTo>
                  <a:pt x="114676" y="68988"/>
                </a:lnTo>
                <a:lnTo>
                  <a:pt x="114676" y="50726"/>
                </a:lnTo>
                <a:close/>
              </a:path>
              <a:path extrusionOk="0" h="120000" w="120000">
                <a:moveTo>
                  <a:pt x="115727" y="50726"/>
                </a:moveTo>
                <a:lnTo>
                  <a:pt x="114676" y="50726"/>
                </a:lnTo>
                <a:lnTo>
                  <a:pt x="114676" y="68988"/>
                </a:lnTo>
                <a:lnTo>
                  <a:pt x="115727" y="68988"/>
                </a:lnTo>
                <a:lnTo>
                  <a:pt x="115727" y="50726"/>
                </a:lnTo>
                <a:close/>
              </a:path>
              <a:path extrusionOk="0" h="120000" w="120000">
                <a:moveTo>
                  <a:pt x="99653" y="0"/>
                </a:moveTo>
                <a:lnTo>
                  <a:pt x="98363" y="1635"/>
                </a:lnTo>
                <a:lnTo>
                  <a:pt x="97770" y="6806"/>
                </a:lnTo>
                <a:lnTo>
                  <a:pt x="97209" y="11846"/>
                </a:lnTo>
                <a:lnTo>
                  <a:pt x="97531" y="18391"/>
                </a:lnTo>
                <a:lnTo>
                  <a:pt x="98550" y="21271"/>
                </a:lnTo>
                <a:lnTo>
                  <a:pt x="111590" y="59857"/>
                </a:lnTo>
                <a:lnTo>
                  <a:pt x="114676" y="50726"/>
                </a:lnTo>
                <a:lnTo>
                  <a:pt x="115727" y="50726"/>
                </a:lnTo>
                <a:lnTo>
                  <a:pt x="115727" y="49220"/>
                </a:lnTo>
                <a:lnTo>
                  <a:pt x="116295" y="49220"/>
                </a:lnTo>
                <a:lnTo>
                  <a:pt x="99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82"/>
          <p:cNvSpPr/>
          <p:nvPr/>
        </p:nvSpPr>
        <p:spPr>
          <a:xfrm>
            <a:off x="4858940" y="3754040"/>
            <a:ext cx="364200" cy="84600"/>
          </a:xfrm>
          <a:custGeom>
            <a:rect b="b" l="l" r="r" t="t"/>
            <a:pathLst>
              <a:path extrusionOk="0" h="120000" w="120000">
                <a:moveTo>
                  <a:pt x="106056" y="70643"/>
                </a:moveTo>
                <a:lnTo>
                  <a:pt x="94994" y="98449"/>
                </a:lnTo>
                <a:lnTo>
                  <a:pt x="93833" y="101312"/>
                </a:lnTo>
                <a:lnTo>
                  <a:pt x="93426" y="107858"/>
                </a:lnTo>
                <a:lnTo>
                  <a:pt x="94112" y="112908"/>
                </a:lnTo>
                <a:lnTo>
                  <a:pt x="94776" y="118085"/>
                </a:lnTo>
                <a:lnTo>
                  <a:pt x="96283" y="119721"/>
                </a:lnTo>
                <a:lnTo>
                  <a:pt x="97444" y="116858"/>
                </a:lnTo>
                <a:lnTo>
                  <a:pt x="115793" y="70771"/>
                </a:lnTo>
                <a:lnTo>
                  <a:pt x="115101" y="70771"/>
                </a:lnTo>
                <a:lnTo>
                  <a:pt x="106056" y="70643"/>
                </a:lnTo>
                <a:close/>
              </a:path>
              <a:path extrusionOk="0" h="120000" w="120000">
                <a:moveTo>
                  <a:pt x="110237" y="60133"/>
                </a:moveTo>
                <a:lnTo>
                  <a:pt x="106056" y="70643"/>
                </a:lnTo>
                <a:lnTo>
                  <a:pt x="115101" y="70771"/>
                </a:lnTo>
                <a:lnTo>
                  <a:pt x="115101" y="69403"/>
                </a:lnTo>
                <a:lnTo>
                  <a:pt x="113872" y="69403"/>
                </a:lnTo>
                <a:lnTo>
                  <a:pt x="110237" y="60133"/>
                </a:lnTo>
                <a:close/>
              </a:path>
              <a:path extrusionOk="0" h="120000" w="120000">
                <a:moveTo>
                  <a:pt x="96374" y="0"/>
                </a:moveTo>
                <a:lnTo>
                  <a:pt x="94866" y="1777"/>
                </a:lnTo>
                <a:lnTo>
                  <a:pt x="94180" y="6812"/>
                </a:lnTo>
                <a:lnTo>
                  <a:pt x="93486" y="11862"/>
                </a:lnTo>
                <a:lnTo>
                  <a:pt x="93893" y="18408"/>
                </a:lnTo>
                <a:lnTo>
                  <a:pt x="106017" y="49370"/>
                </a:lnTo>
                <a:lnTo>
                  <a:pt x="115101" y="49498"/>
                </a:lnTo>
                <a:lnTo>
                  <a:pt x="115101" y="70771"/>
                </a:lnTo>
                <a:lnTo>
                  <a:pt x="115793" y="70771"/>
                </a:lnTo>
                <a:lnTo>
                  <a:pt x="119972" y="60277"/>
                </a:lnTo>
                <a:lnTo>
                  <a:pt x="96374" y="0"/>
                </a:lnTo>
                <a:close/>
              </a:path>
              <a:path extrusionOk="0" h="120000" w="120000">
                <a:moveTo>
                  <a:pt x="0" y="47862"/>
                </a:moveTo>
                <a:lnTo>
                  <a:pt x="0" y="69135"/>
                </a:lnTo>
                <a:lnTo>
                  <a:pt x="106056" y="70643"/>
                </a:lnTo>
                <a:lnTo>
                  <a:pt x="110237" y="60133"/>
                </a:lnTo>
                <a:lnTo>
                  <a:pt x="106017" y="49370"/>
                </a:lnTo>
                <a:lnTo>
                  <a:pt x="0" y="47862"/>
                </a:lnTo>
                <a:close/>
              </a:path>
              <a:path extrusionOk="0" h="120000" w="120000">
                <a:moveTo>
                  <a:pt x="113872" y="50994"/>
                </a:moveTo>
                <a:lnTo>
                  <a:pt x="110237" y="60133"/>
                </a:lnTo>
                <a:lnTo>
                  <a:pt x="113872" y="69403"/>
                </a:lnTo>
                <a:lnTo>
                  <a:pt x="113872" y="50994"/>
                </a:lnTo>
                <a:close/>
              </a:path>
              <a:path extrusionOk="0" h="120000" w="120000">
                <a:moveTo>
                  <a:pt x="115101" y="50994"/>
                </a:moveTo>
                <a:lnTo>
                  <a:pt x="113872" y="50994"/>
                </a:lnTo>
                <a:lnTo>
                  <a:pt x="113872" y="69403"/>
                </a:lnTo>
                <a:lnTo>
                  <a:pt x="115101" y="69403"/>
                </a:lnTo>
                <a:lnTo>
                  <a:pt x="115101" y="50994"/>
                </a:lnTo>
                <a:close/>
              </a:path>
              <a:path extrusionOk="0" h="120000" w="120000">
                <a:moveTo>
                  <a:pt x="106017" y="49370"/>
                </a:moveTo>
                <a:lnTo>
                  <a:pt x="110237" y="60133"/>
                </a:lnTo>
                <a:lnTo>
                  <a:pt x="113872" y="50994"/>
                </a:lnTo>
                <a:lnTo>
                  <a:pt x="115101" y="50994"/>
                </a:lnTo>
                <a:lnTo>
                  <a:pt x="115101" y="49498"/>
                </a:lnTo>
                <a:lnTo>
                  <a:pt x="106017" y="4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82"/>
          <p:cNvSpPr/>
          <p:nvPr/>
        </p:nvSpPr>
        <p:spPr>
          <a:xfrm>
            <a:off x="1676400" y="3762375"/>
            <a:ext cx="439200" cy="84600"/>
          </a:xfrm>
          <a:custGeom>
            <a:rect b="b" l="l" r="r" t="t"/>
            <a:pathLst>
              <a:path extrusionOk="0" h="120000" w="120000">
                <a:moveTo>
                  <a:pt x="111864" y="59867"/>
                </a:moveTo>
                <a:lnTo>
                  <a:pt x="99251" y="98463"/>
                </a:lnTo>
                <a:lnTo>
                  <a:pt x="98287" y="101326"/>
                </a:lnTo>
                <a:lnTo>
                  <a:pt x="97949" y="107872"/>
                </a:lnTo>
                <a:lnTo>
                  <a:pt x="98522" y="112908"/>
                </a:lnTo>
                <a:lnTo>
                  <a:pt x="99095" y="118099"/>
                </a:lnTo>
                <a:lnTo>
                  <a:pt x="100343" y="119735"/>
                </a:lnTo>
                <a:lnTo>
                  <a:pt x="101303" y="116731"/>
                </a:lnTo>
                <a:lnTo>
                  <a:pt x="116418" y="70504"/>
                </a:lnTo>
                <a:lnTo>
                  <a:pt x="115866" y="70504"/>
                </a:lnTo>
                <a:lnTo>
                  <a:pt x="115866" y="69008"/>
                </a:lnTo>
                <a:lnTo>
                  <a:pt x="114852" y="69008"/>
                </a:lnTo>
                <a:lnTo>
                  <a:pt x="111864" y="59867"/>
                </a:lnTo>
                <a:close/>
              </a:path>
              <a:path extrusionOk="0" h="120000" w="120000">
                <a:moveTo>
                  <a:pt x="108388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8388" y="70504"/>
                </a:lnTo>
                <a:lnTo>
                  <a:pt x="111864" y="59867"/>
                </a:lnTo>
                <a:lnTo>
                  <a:pt x="108388" y="49231"/>
                </a:lnTo>
                <a:close/>
              </a:path>
              <a:path extrusionOk="0" h="120000" w="120000">
                <a:moveTo>
                  <a:pt x="116418" y="49231"/>
                </a:moveTo>
                <a:lnTo>
                  <a:pt x="115866" y="49231"/>
                </a:lnTo>
                <a:lnTo>
                  <a:pt x="115866" y="70504"/>
                </a:lnTo>
                <a:lnTo>
                  <a:pt x="116418" y="70504"/>
                </a:lnTo>
                <a:lnTo>
                  <a:pt x="119895" y="59867"/>
                </a:lnTo>
                <a:lnTo>
                  <a:pt x="116418" y="49231"/>
                </a:lnTo>
                <a:close/>
              </a:path>
              <a:path extrusionOk="0" h="120000" w="120000">
                <a:moveTo>
                  <a:pt x="114852" y="50726"/>
                </a:moveTo>
                <a:lnTo>
                  <a:pt x="111864" y="59867"/>
                </a:lnTo>
                <a:lnTo>
                  <a:pt x="114852" y="69008"/>
                </a:lnTo>
                <a:lnTo>
                  <a:pt x="114852" y="50726"/>
                </a:lnTo>
                <a:close/>
              </a:path>
              <a:path extrusionOk="0" h="120000" w="120000">
                <a:moveTo>
                  <a:pt x="115866" y="50726"/>
                </a:moveTo>
                <a:lnTo>
                  <a:pt x="114852" y="50726"/>
                </a:lnTo>
                <a:lnTo>
                  <a:pt x="114852" y="69008"/>
                </a:lnTo>
                <a:lnTo>
                  <a:pt x="115866" y="69008"/>
                </a:lnTo>
                <a:lnTo>
                  <a:pt x="115866" y="50726"/>
                </a:lnTo>
                <a:close/>
              </a:path>
              <a:path extrusionOk="0" h="120000" w="120000">
                <a:moveTo>
                  <a:pt x="100343" y="0"/>
                </a:moveTo>
                <a:lnTo>
                  <a:pt x="99095" y="1635"/>
                </a:lnTo>
                <a:lnTo>
                  <a:pt x="98522" y="6826"/>
                </a:lnTo>
                <a:lnTo>
                  <a:pt x="97949" y="11862"/>
                </a:lnTo>
                <a:lnTo>
                  <a:pt x="98287" y="18408"/>
                </a:lnTo>
                <a:lnTo>
                  <a:pt x="99251" y="21271"/>
                </a:lnTo>
                <a:lnTo>
                  <a:pt x="111864" y="59867"/>
                </a:lnTo>
                <a:lnTo>
                  <a:pt x="114852" y="50726"/>
                </a:lnTo>
                <a:lnTo>
                  <a:pt x="115866" y="50726"/>
                </a:lnTo>
                <a:lnTo>
                  <a:pt x="115866" y="49231"/>
                </a:lnTo>
                <a:lnTo>
                  <a:pt x="116418" y="49231"/>
                </a:lnTo>
                <a:lnTo>
                  <a:pt x="101303" y="3004"/>
                </a:lnTo>
                <a:lnTo>
                  <a:pt x="1003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82"/>
          <p:cNvSpPr/>
          <p:nvPr/>
        </p:nvSpPr>
        <p:spPr>
          <a:xfrm>
            <a:off x="6359128" y="3762375"/>
            <a:ext cx="404700" cy="84600"/>
          </a:xfrm>
          <a:custGeom>
            <a:rect b="b" l="l" r="r" t="t"/>
            <a:pathLst>
              <a:path extrusionOk="0" h="120000" w="120000">
                <a:moveTo>
                  <a:pt x="111201" y="59867"/>
                </a:moveTo>
                <a:lnTo>
                  <a:pt x="97520" y="98463"/>
                </a:lnTo>
                <a:lnTo>
                  <a:pt x="96478" y="101326"/>
                </a:lnTo>
                <a:lnTo>
                  <a:pt x="96139" y="107872"/>
                </a:lnTo>
                <a:lnTo>
                  <a:pt x="97351" y="118099"/>
                </a:lnTo>
                <a:lnTo>
                  <a:pt x="98705" y="119735"/>
                </a:lnTo>
                <a:lnTo>
                  <a:pt x="116146" y="70504"/>
                </a:lnTo>
                <a:lnTo>
                  <a:pt x="115572" y="70504"/>
                </a:lnTo>
                <a:lnTo>
                  <a:pt x="115572" y="69008"/>
                </a:lnTo>
                <a:lnTo>
                  <a:pt x="114441" y="69008"/>
                </a:lnTo>
                <a:lnTo>
                  <a:pt x="111201" y="59867"/>
                </a:lnTo>
                <a:close/>
              </a:path>
              <a:path extrusionOk="0" h="120000" w="120000">
                <a:moveTo>
                  <a:pt x="107431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7431" y="70504"/>
                </a:lnTo>
                <a:lnTo>
                  <a:pt x="111201" y="59867"/>
                </a:lnTo>
                <a:lnTo>
                  <a:pt x="107431" y="49231"/>
                </a:lnTo>
                <a:close/>
              </a:path>
              <a:path extrusionOk="0" h="120000" w="120000">
                <a:moveTo>
                  <a:pt x="116146" y="49231"/>
                </a:moveTo>
                <a:lnTo>
                  <a:pt x="115572" y="49231"/>
                </a:lnTo>
                <a:lnTo>
                  <a:pt x="115572" y="70504"/>
                </a:lnTo>
                <a:lnTo>
                  <a:pt x="116146" y="70504"/>
                </a:lnTo>
                <a:lnTo>
                  <a:pt x="119917" y="59867"/>
                </a:lnTo>
                <a:lnTo>
                  <a:pt x="116146" y="49231"/>
                </a:lnTo>
                <a:close/>
              </a:path>
              <a:path extrusionOk="0" h="120000" w="120000">
                <a:moveTo>
                  <a:pt x="114441" y="50726"/>
                </a:moveTo>
                <a:lnTo>
                  <a:pt x="111201" y="59867"/>
                </a:lnTo>
                <a:lnTo>
                  <a:pt x="114441" y="69008"/>
                </a:lnTo>
                <a:lnTo>
                  <a:pt x="114441" y="50726"/>
                </a:lnTo>
                <a:close/>
              </a:path>
              <a:path extrusionOk="0" h="120000" w="120000">
                <a:moveTo>
                  <a:pt x="115572" y="50726"/>
                </a:moveTo>
                <a:lnTo>
                  <a:pt x="114441" y="50726"/>
                </a:lnTo>
                <a:lnTo>
                  <a:pt x="114441" y="69008"/>
                </a:lnTo>
                <a:lnTo>
                  <a:pt x="115572" y="69008"/>
                </a:lnTo>
                <a:lnTo>
                  <a:pt x="115572" y="50726"/>
                </a:lnTo>
                <a:close/>
              </a:path>
              <a:path extrusionOk="0" h="120000" w="120000">
                <a:moveTo>
                  <a:pt x="98705" y="0"/>
                </a:moveTo>
                <a:lnTo>
                  <a:pt x="97351" y="1635"/>
                </a:lnTo>
                <a:lnTo>
                  <a:pt x="96139" y="11862"/>
                </a:lnTo>
                <a:lnTo>
                  <a:pt x="96478" y="18408"/>
                </a:lnTo>
                <a:lnTo>
                  <a:pt x="97520" y="21271"/>
                </a:lnTo>
                <a:lnTo>
                  <a:pt x="111201" y="59867"/>
                </a:lnTo>
                <a:lnTo>
                  <a:pt x="114441" y="50726"/>
                </a:lnTo>
                <a:lnTo>
                  <a:pt x="115572" y="50726"/>
                </a:lnTo>
                <a:lnTo>
                  <a:pt x="115572" y="49231"/>
                </a:lnTo>
                <a:lnTo>
                  <a:pt x="116146" y="49231"/>
                </a:lnTo>
                <a:lnTo>
                  <a:pt x="987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2"/>
          <p:cNvSpPr txBox="1"/>
          <p:nvPr/>
        </p:nvSpPr>
        <p:spPr>
          <a:xfrm>
            <a:off x="4619625" y="4770834"/>
            <a:ext cx="802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Fake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818" name="Google Shape;818;p82"/>
          <p:cNvSpPr/>
          <p:nvPr/>
        </p:nvSpPr>
        <p:spPr>
          <a:xfrm>
            <a:off x="1322784" y="3938588"/>
            <a:ext cx="211800" cy="269100"/>
          </a:xfrm>
          <a:custGeom>
            <a:rect b="b" l="l" r="r" t="t"/>
            <a:pathLst>
              <a:path extrusionOk="0" h="120000" w="120000">
                <a:moveTo>
                  <a:pt x="37966" y="85360"/>
                </a:moveTo>
                <a:lnTo>
                  <a:pt x="36672" y="85954"/>
                </a:lnTo>
                <a:lnTo>
                  <a:pt x="0" y="102255"/>
                </a:lnTo>
                <a:lnTo>
                  <a:pt x="37319" y="120004"/>
                </a:lnTo>
                <a:lnTo>
                  <a:pt x="38937" y="119680"/>
                </a:lnTo>
                <a:lnTo>
                  <a:pt x="39746" y="118675"/>
                </a:lnTo>
                <a:lnTo>
                  <a:pt x="40505" y="117666"/>
                </a:lnTo>
                <a:lnTo>
                  <a:pt x="40069" y="116361"/>
                </a:lnTo>
                <a:lnTo>
                  <a:pt x="38831" y="115755"/>
                </a:lnTo>
                <a:lnTo>
                  <a:pt x="15289" y="104541"/>
                </a:lnTo>
                <a:lnTo>
                  <a:pt x="5283" y="104425"/>
                </a:lnTo>
                <a:lnTo>
                  <a:pt x="5394" y="100168"/>
                </a:lnTo>
                <a:lnTo>
                  <a:pt x="15684" y="100168"/>
                </a:lnTo>
                <a:lnTo>
                  <a:pt x="39316" y="89656"/>
                </a:lnTo>
                <a:lnTo>
                  <a:pt x="40610" y="89062"/>
                </a:lnTo>
                <a:lnTo>
                  <a:pt x="41040" y="87785"/>
                </a:lnTo>
                <a:lnTo>
                  <a:pt x="40343" y="86764"/>
                </a:lnTo>
                <a:lnTo>
                  <a:pt x="39584" y="85743"/>
                </a:lnTo>
                <a:lnTo>
                  <a:pt x="37966" y="85360"/>
                </a:lnTo>
                <a:close/>
              </a:path>
              <a:path extrusionOk="0" h="120000" w="120000">
                <a:moveTo>
                  <a:pt x="15423" y="100285"/>
                </a:moveTo>
                <a:lnTo>
                  <a:pt x="10734" y="102371"/>
                </a:lnTo>
                <a:lnTo>
                  <a:pt x="15289" y="104541"/>
                </a:lnTo>
                <a:lnTo>
                  <a:pt x="16341" y="104553"/>
                </a:lnTo>
                <a:lnTo>
                  <a:pt x="32520" y="104593"/>
                </a:lnTo>
                <a:lnTo>
                  <a:pt x="48109" y="104170"/>
                </a:lnTo>
                <a:lnTo>
                  <a:pt x="69896" y="102295"/>
                </a:lnTo>
                <a:lnTo>
                  <a:pt x="80662" y="100340"/>
                </a:lnTo>
                <a:lnTo>
                  <a:pt x="32415" y="100340"/>
                </a:lnTo>
                <a:lnTo>
                  <a:pt x="16397" y="100296"/>
                </a:lnTo>
                <a:lnTo>
                  <a:pt x="15423" y="100285"/>
                </a:lnTo>
                <a:close/>
              </a:path>
              <a:path extrusionOk="0" h="120000" w="120000">
                <a:moveTo>
                  <a:pt x="5394" y="100168"/>
                </a:moveTo>
                <a:lnTo>
                  <a:pt x="5283" y="104425"/>
                </a:lnTo>
                <a:lnTo>
                  <a:pt x="15289" y="104541"/>
                </a:lnTo>
                <a:lnTo>
                  <a:pt x="14511" y="104170"/>
                </a:lnTo>
                <a:lnTo>
                  <a:pt x="6689" y="104170"/>
                </a:lnTo>
                <a:lnTo>
                  <a:pt x="6739" y="100468"/>
                </a:lnTo>
                <a:lnTo>
                  <a:pt x="15011" y="100468"/>
                </a:lnTo>
                <a:lnTo>
                  <a:pt x="15423" y="100285"/>
                </a:lnTo>
                <a:lnTo>
                  <a:pt x="5394" y="100168"/>
                </a:lnTo>
                <a:close/>
              </a:path>
              <a:path extrusionOk="0" h="120000" w="120000">
                <a:moveTo>
                  <a:pt x="6739" y="100468"/>
                </a:moveTo>
                <a:lnTo>
                  <a:pt x="6689" y="104170"/>
                </a:lnTo>
                <a:lnTo>
                  <a:pt x="10734" y="102371"/>
                </a:lnTo>
                <a:lnTo>
                  <a:pt x="6739" y="100468"/>
                </a:lnTo>
                <a:close/>
              </a:path>
              <a:path extrusionOk="0" h="120000" w="120000">
                <a:moveTo>
                  <a:pt x="10734" y="102371"/>
                </a:moveTo>
                <a:lnTo>
                  <a:pt x="6689" y="104170"/>
                </a:lnTo>
                <a:lnTo>
                  <a:pt x="14511" y="104170"/>
                </a:lnTo>
                <a:lnTo>
                  <a:pt x="10734" y="102371"/>
                </a:lnTo>
                <a:close/>
              </a:path>
              <a:path extrusionOk="0" h="120000" w="120000">
                <a:moveTo>
                  <a:pt x="15011" y="100468"/>
                </a:moveTo>
                <a:lnTo>
                  <a:pt x="6739" y="100468"/>
                </a:lnTo>
                <a:lnTo>
                  <a:pt x="10734" y="102371"/>
                </a:lnTo>
                <a:lnTo>
                  <a:pt x="15011" y="100468"/>
                </a:lnTo>
                <a:close/>
              </a:path>
              <a:path extrusionOk="0" h="120000" w="120000">
                <a:moveTo>
                  <a:pt x="32419" y="100340"/>
                </a:moveTo>
                <a:close/>
              </a:path>
              <a:path extrusionOk="0" h="120000" w="120000">
                <a:moveTo>
                  <a:pt x="69031" y="98082"/>
                </a:moveTo>
                <a:lnTo>
                  <a:pt x="62129" y="98892"/>
                </a:lnTo>
                <a:lnTo>
                  <a:pt x="62236" y="98892"/>
                </a:lnTo>
                <a:lnTo>
                  <a:pt x="55066" y="99486"/>
                </a:lnTo>
                <a:lnTo>
                  <a:pt x="55172" y="99486"/>
                </a:lnTo>
                <a:lnTo>
                  <a:pt x="47785" y="99913"/>
                </a:lnTo>
                <a:lnTo>
                  <a:pt x="47891" y="99913"/>
                </a:lnTo>
                <a:lnTo>
                  <a:pt x="32419" y="100340"/>
                </a:lnTo>
                <a:lnTo>
                  <a:pt x="80663" y="100340"/>
                </a:lnTo>
                <a:lnTo>
                  <a:pt x="82840" y="99869"/>
                </a:lnTo>
                <a:lnTo>
                  <a:pt x="88770" y="98253"/>
                </a:lnTo>
                <a:lnTo>
                  <a:pt x="89125" y="98126"/>
                </a:lnTo>
                <a:lnTo>
                  <a:pt x="68869" y="98126"/>
                </a:lnTo>
                <a:lnTo>
                  <a:pt x="69031" y="98082"/>
                </a:lnTo>
                <a:close/>
              </a:path>
              <a:path extrusionOk="0" h="120000" w="120000">
                <a:moveTo>
                  <a:pt x="15684" y="100168"/>
                </a:moveTo>
                <a:lnTo>
                  <a:pt x="5394" y="100168"/>
                </a:lnTo>
                <a:lnTo>
                  <a:pt x="15423" y="100285"/>
                </a:lnTo>
                <a:lnTo>
                  <a:pt x="15684" y="100168"/>
                </a:lnTo>
                <a:close/>
              </a:path>
              <a:path extrusionOk="0" h="120000" w="120000">
                <a:moveTo>
                  <a:pt x="75397" y="97061"/>
                </a:moveTo>
                <a:lnTo>
                  <a:pt x="68869" y="98126"/>
                </a:lnTo>
                <a:lnTo>
                  <a:pt x="89125" y="98126"/>
                </a:lnTo>
                <a:lnTo>
                  <a:pt x="91965" y="97104"/>
                </a:lnTo>
                <a:lnTo>
                  <a:pt x="75235" y="97104"/>
                </a:lnTo>
                <a:lnTo>
                  <a:pt x="75397" y="97061"/>
                </a:lnTo>
                <a:close/>
              </a:path>
              <a:path extrusionOk="0" h="120000" w="120000">
                <a:moveTo>
                  <a:pt x="95336" y="95784"/>
                </a:moveTo>
                <a:lnTo>
                  <a:pt x="81383" y="95784"/>
                </a:lnTo>
                <a:lnTo>
                  <a:pt x="75235" y="97104"/>
                </a:lnTo>
                <a:lnTo>
                  <a:pt x="91965" y="97104"/>
                </a:lnTo>
                <a:lnTo>
                  <a:pt x="94327" y="96255"/>
                </a:lnTo>
                <a:lnTo>
                  <a:pt x="95336" y="95784"/>
                </a:lnTo>
                <a:close/>
              </a:path>
              <a:path extrusionOk="0" h="120000" w="120000">
                <a:moveTo>
                  <a:pt x="86884" y="94252"/>
                </a:moveTo>
                <a:lnTo>
                  <a:pt x="81166" y="95828"/>
                </a:lnTo>
                <a:lnTo>
                  <a:pt x="81383" y="95784"/>
                </a:lnTo>
                <a:lnTo>
                  <a:pt x="95336" y="95784"/>
                </a:lnTo>
                <a:lnTo>
                  <a:pt x="98429" y="94340"/>
                </a:lnTo>
                <a:lnTo>
                  <a:pt x="86667" y="94340"/>
                </a:lnTo>
                <a:lnTo>
                  <a:pt x="86884" y="94252"/>
                </a:lnTo>
                <a:close/>
              </a:path>
              <a:path extrusionOk="0" h="120000" w="120000">
                <a:moveTo>
                  <a:pt x="101811" y="92425"/>
                </a:moveTo>
                <a:lnTo>
                  <a:pt x="91956" y="92425"/>
                </a:lnTo>
                <a:lnTo>
                  <a:pt x="86667" y="94340"/>
                </a:lnTo>
                <a:lnTo>
                  <a:pt x="98429" y="94340"/>
                </a:lnTo>
                <a:lnTo>
                  <a:pt x="99343" y="93913"/>
                </a:lnTo>
                <a:lnTo>
                  <a:pt x="101811" y="92425"/>
                </a:lnTo>
                <a:close/>
              </a:path>
              <a:path extrusionOk="0" h="120000" w="120000">
                <a:moveTo>
                  <a:pt x="104967" y="90295"/>
                </a:moveTo>
                <a:lnTo>
                  <a:pt x="96487" y="90295"/>
                </a:lnTo>
                <a:lnTo>
                  <a:pt x="96213" y="90422"/>
                </a:lnTo>
                <a:lnTo>
                  <a:pt x="91683" y="92509"/>
                </a:lnTo>
                <a:lnTo>
                  <a:pt x="91956" y="92425"/>
                </a:lnTo>
                <a:lnTo>
                  <a:pt x="101811" y="92425"/>
                </a:lnTo>
                <a:lnTo>
                  <a:pt x="103929" y="91148"/>
                </a:lnTo>
                <a:lnTo>
                  <a:pt x="104967" y="90295"/>
                </a:lnTo>
                <a:close/>
              </a:path>
              <a:path extrusionOk="0" h="120000" w="120000">
                <a:moveTo>
                  <a:pt x="96226" y="90415"/>
                </a:moveTo>
                <a:close/>
              </a:path>
              <a:path extrusionOk="0" h="120000" w="120000">
                <a:moveTo>
                  <a:pt x="96487" y="90295"/>
                </a:moveTo>
                <a:lnTo>
                  <a:pt x="96226" y="90415"/>
                </a:lnTo>
                <a:lnTo>
                  <a:pt x="96487" y="90295"/>
                </a:lnTo>
                <a:close/>
              </a:path>
              <a:path extrusionOk="0" h="120000" w="120000">
                <a:moveTo>
                  <a:pt x="100259" y="87999"/>
                </a:moveTo>
                <a:lnTo>
                  <a:pt x="96226" y="90415"/>
                </a:lnTo>
                <a:lnTo>
                  <a:pt x="96487" y="90295"/>
                </a:lnTo>
                <a:lnTo>
                  <a:pt x="104967" y="90295"/>
                </a:lnTo>
                <a:lnTo>
                  <a:pt x="107708" y="88041"/>
                </a:lnTo>
                <a:lnTo>
                  <a:pt x="100208" y="88041"/>
                </a:lnTo>
                <a:lnTo>
                  <a:pt x="100259" y="87999"/>
                </a:lnTo>
                <a:close/>
              </a:path>
              <a:path extrusionOk="0" h="120000" w="120000">
                <a:moveTo>
                  <a:pt x="100475" y="87869"/>
                </a:moveTo>
                <a:lnTo>
                  <a:pt x="100259" y="87999"/>
                </a:lnTo>
                <a:lnTo>
                  <a:pt x="100475" y="87869"/>
                </a:lnTo>
                <a:close/>
              </a:path>
              <a:path extrusionOk="0" h="120000" w="120000">
                <a:moveTo>
                  <a:pt x="107903" y="87869"/>
                </a:moveTo>
                <a:lnTo>
                  <a:pt x="100475" y="87869"/>
                </a:lnTo>
                <a:lnTo>
                  <a:pt x="100208" y="88041"/>
                </a:lnTo>
                <a:lnTo>
                  <a:pt x="107708" y="88041"/>
                </a:lnTo>
                <a:lnTo>
                  <a:pt x="107863" y="87913"/>
                </a:lnTo>
                <a:lnTo>
                  <a:pt x="107903" y="87869"/>
                </a:lnTo>
                <a:close/>
              </a:path>
              <a:path extrusionOk="0" h="120000" w="120000">
                <a:moveTo>
                  <a:pt x="103794" y="85126"/>
                </a:moveTo>
                <a:lnTo>
                  <a:pt x="100259" y="87999"/>
                </a:lnTo>
                <a:lnTo>
                  <a:pt x="100475" y="87869"/>
                </a:lnTo>
                <a:lnTo>
                  <a:pt x="107903" y="87869"/>
                </a:lnTo>
                <a:lnTo>
                  <a:pt x="110302" y="85276"/>
                </a:lnTo>
                <a:lnTo>
                  <a:pt x="103656" y="85276"/>
                </a:lnTo>
                <a:lnTo>
                  <a:pt x="103794" y="85126"/>
                </a:lnTo>
                <a:close/>
              </a:path>
              <a:path extrusionOk="0" h="120000" w="120000">
                <a:moveTo>
                  <a:pt x="103873" y="85061"/>
                </a:moveTo>
                <a:lnTo>
                  <a:pt x="103794" y="85126"/>
                </a:lnTo>
                <a:lnTo>
                  <a:pt x="103656" y="85276"/>
                </a:lnTo>
                <a:lnTo>
                  <a:pt x="103873" y="85061"/>
                </a:lnTo>
                <a:close/>
              </a:path>
              <a:path extrusionOk="0" h="120000" w="120000">
                <a:moveTo>
                  <a:pt x="110501" y="85061"/>
                </a:moveTo>
                <a:lnTo>
                  <a:pt x="103873" y="85061"/>
                </a:lnTo>
                <a:lnTo>
                  <a:pt x="103656" y="85276"/>
                </a:lnTo>
                <a:lnTo>
                  <a:pt x="110302" y="85276"/>
                </a:lnTo>
                <a:lnTo>
                  <a:pt x="110501" y="85061"/>
                </a:lnTo>
                <a:close/>
              </a:path>
              <a:path extrusionOk="0" h="120000" w="120000">
                <a:moveTo>
                  <a:pt x="106730" y="81913"/>
                </a:moveTo>
                <a:lnTo>
                  <a:pt x="103794" y="85126"/>
                </a:lnTo>
                <a:lnTo>
                  <a:pt x="103873" y="85061"/>
                </a:lnTo>
                <a:lnTo>
                  <a:pt x="110501" y="85061"/>
                </a:lnTo>
                <a:lnTo>
                  <a:pt x="111210" y="84295"/>
                </a:lnTo>
                <a:lnTo>
                  <a:pt x="112673" y="82168"/>
                </a:lnTo>
                <a:lnTo>
                  <a:pt x="106568" y="82168"/>
                </a:lnTo>
                <a:lnTo>
                  <a:pt x="106730" y="81913"/>
                </a:lnTo>
                <a:close/>
              </a:path>
              <a:path extrusionOk="0" h="120000" w="120000">
                <a:moveTo>
                  <a:pt x="114879" y="78382"/>
                </a:moveTo>
                <a:lnTo>
                  <a:pt x="109107" y="78382"/>
                </a:lnTo>
                <a:lnTo>
                  <a:pt x="108945" y="78638"/>
                </a:lnTo>
                <a:lnTo>
                  <a:pt x="106568" y="82168"/>
                </a:lnTo>
                <a:lnTo>
                  <a:pt x="112673" y="82168"/>
                </a:lnTo>
                <a:lnTo>
                  <a:pt x="113961" y="80297"/>
                </a:lnTo>
                <a:lnTo>
                  <a:pt x="114879" y="78382"/>
                </a:lnTo>
                <a:close/>
              </a:path>
              <a:path extrusionOk="0" h="120000" w="120000">
                <a:moveTo>
                  <a:pt x="108970" y="78586"/>
                </a:moveTo>
                <a:lnTo>
                  <a:pt x="108935" y="78638"/>
                </a:lnTo>
                <a:lnTo>
                  <a:pt x="108970" y="78586"/>
                </a:lnTo>
                <a:close/>
              </a:path>
              <a:path extrusionOk="0" h="120000" w="120000">
                <a:moveTo>
                  <a:pt x="109107" y="78382"/>
                </a:moveTo>
                <a:lnTo>
                  <a:pt x="108970" y="78586"/>
                </a:lnTo>
                <a:lnTo>
                  <a:pt x="108945" y="78638"/>
                </a:lnTo>
                <a:lnTo>
                  <a:pt x="109107" y="78382"/>
                </a:lnTo>
                <a:close/>
              </a:path>
              <a:path extrusionOk="0" h="120000" w="120000">
                <a:moveTo>
                  <a:pt x="116580" y="74465"/>
                </a:moveTo>
                <a:lnTo>
                  <a:pt x="110992" y="74465"/>
                </a:lnTo>
                <a:lnTo>
                  <a:pt x="108970" y="78586"/>
                </a:lnTo>
                <a:lnTo>
                  <a:pt x="109107" y="78382"/>
                </a:lnTo>
                <a:lnTo>
                  <a:pt x="114879" y="78382"/>
                </a:lnTo>
                <a:lnTo>
                  <a:pt x="116064" y="75913"/>
                </a:lnTo>
                <a:lnTo>
                  <a:pt x="116580" y="74465"/>
                </a:lnTo>
                <a:close/>
              </a:path>
              <a:path extrusionOk="0" h="120000" w="120000">
                <a:moveTo>
                  <a:pt x="117956" y="70212"/>
                </a:moveTo>
                <a:lnTo>
                  <a:pt x="112505" y="70212"/>
                </a:lnTo>
                <a:lnTo>
                  <a:pt x="110887" y="74680"/>
                </a:lnTo>
                <a:lnTo>
                  <a:pt x="110992" y="74465"/>
                </a:lnTo>
                <a:lnTo>
                  <a:pt x="116580" y="74465"/>
                </a:lnTo>
                <a:lnTo>
                  <a:pt x="117732" y="71233"/>
                </a:lnTo>
                <a:lnTo>
                  <a:pt x="117956" y="70212"/>
                </a:lnTo>
                <a:close/>
              </a:path>
              <a:path extrusionOk="0" h="120000" w="120000">
                <a:moveTo>
                  <a:pt x="113475" y="65616"/>
                </a:moveTo>
                <a:lnTo>
                  <a:pt x="112393" y="70424"/>
                </a:lnTo>
                <a:lnTo>
                  <a:pt x="112505" y="70212"/>
                </a:lnTo>
                <a:lnTo>
                  <a:pt x="117956" y="70212"/>
                </a:lnTo>
                <a:lnTo>
                  <a:pt x="118815" y="66295"/>
                </a:lnTo>
                <a:lnTo>
                  <a:pt x="118889" y="65744"/>
                </a:lnTo>
                <a:lnTo>
                  <a:pt x="113475" y="65744"/>
                </a:lnTo>
                <a:lnTo>
                  <a:pt x="113475" y="65616"/>
                </a:lnTo>
                <a:close/>
              </a:path>
              <a:path extrusionOk="0" h="120000" w="120000">
                <a:moveTo>
                  <a:pt x="114123" y="60721"/>
                </a:moveTo>
                <a:lnTo>
                  <a:pt x="113475" y="65744"/>
                </a:lnTo>
                <a:lnTo>
                  <a:pt x="118889" y="65744"/>
                </a:lnTo>
                <a:lnTo>
                  <a:pt x="119512" y="61104"/>
                </a:lnTo>
                <a:lnTo>
                  <a:pt x="119527" y="60849"/>
                </a:lnTo>
                <a:lnTo>
                  <a:pt x="114123" y="60849"/>
                </a:lnTo>
                <a:lnTo>
                  <a:pt x="114123" y="60721"/>
                </a:lnTo>
                <a:close/>
              </a:path>
              <a:path extrusionOk="0" h="120000" w="120000">
                <a:moveTo>
                  <a:pt x="119835" y="55531"/>
                </a:moveTo>
                <a:lnTo>
                  <a:pt x="114446" y="55531"/>
                </a:lnTo>
                <a:lnTo>
                  <a:pt x="114446" y="55615"/>
                </a:lnTo>
                <a:lnTo>
                  <a:pt x="114438" y="55659"/>
                </a:lnTo>
                <a:lnTo>
                  <a:pt x="114123" y="60849"/>
                </a:lnTo>
                <a:lnTo>
                  <a:pt x="119527" y="60849"/>
                </a:lnTo>
                <a:lnTo>
                  <a:pt x="119836" y="55659"/>
                </a:lnTo>
                <a:lnTo>
                  <a:pt x="119835" y="55531"/>
                </a:lnTo>
                <a:close/>
              </a:path>
              <a:path extrusionOk="0" h="120000" w="120000">
                <a:moveTo>
                  <a:pt x="114445" y="55543"/>
                </a:moveTo>
                <a:lnTo>
                  <a:pt x="114441" y="55615"/>
                </a:lnTo>
                <a:lnTo>
                  <a:pt x="114445" y="55543"/>
                </a:lnTo>
                <a:close/>
              </a:path>
              <a:path extrusionOk="0" h="120000" w="120000">
                <a:moveTo>
                  <a:pt x="119786" y="50082"/>
                </a:moveTo>
                <a:lnTo>
                  <a:pt x="114390" y="50082"/>
                </a:lnTo>
                <a:lnTo>
                  <a:pt x="114445" y="55543"/>
                </a:lnTo>
                <a:lnTo>
                  <a:pt x="119835" y="55531"/>
                </a:lnTo>
                <a:lnTo>
                  <a:pt x="119786" y="50082"/>
                </a:lnTo>
                <a:close/>
              </a:path>
              <a:path extrusionOk="0" h="120000" w="120000">
                <a:moveTo>
                  <a:pt x="119420" y="44381"/>
                </a:moveTo>
                <a:lnTo>
                  <a:pt x="114066" y="44381"/>
                </a:lnTo>
                <a:lnTo>
                  <a:pt x="114390" y="50170"/>
                </a:lnTo>
                <a:lnTo>
                  <a:pt x="114390" y="50082"/>
                </a:lnTo>
                <a:lnTo>
                  <a:pt x="119786" y="50082"/>
                </a:lnTo>
                <a:lnTo>
                  <a:pt x="119785" y="49998"/>
                </a:lnTo>
                <a:lnTo>
                  <a:pt x="119420" y="44381"/>
                </a:lnTo>
                <a:close/>
              </a:path>
              <a:path extrusionOk="0" h="120000" w="120000">
                <a:moveTo>
                  <a:pt x="118899" y="38509"/>
                </a:moveTo>
                <a:lnTo>
                  <a:pt x="113475" y="38509"/>
                </a:lnTo>
                <a:lnTo>
                  <a:pt x="114066" y="44465"/>
                </a:lnTo>
                <a:lnTo>
                  <a:pt x="114066" y="44381"/>
                </a:lnTo>
                <a:lnTo>
                  <a:pt x="119420" y="44381"/>
                </a:lnTo>
                <a:lnTo>
                  <a:pt x="119406" y="44170"/>
                </a:lnTo>
                <a:lnTo>
                  <a:pt x="118899" y="38509"/>
                </a:lnTo>
                <a:close/>
              </a:path>
              <a:path extrusionOk="0" h="120000" w="120000">
                <a:moveTo>
                  <a:pt x="117063" y="26297"/>
                </a:moveTo>
                <a:lnTo>
                  <a:pt x="111640" y="26297"/>
                </a:lnTo>
                <a:lnTo>
                  <a:pt x="113475" y="38592"/>
                </a:lnTo>
                <a:lnTo>
                  <a:pt x="113475" y="38509"/>
                </a:lnTo>
                <a:lnTo>
                  <a:pt x="118899" y="38509"/>
                </a:lnTo>
                <a:lnTo>
                  <a:pt x="118865" y="38126"/>
                </a:lnTo>
                <a:lnTo>
                  <a:pt x="117063" y="26297"/>
                </a:lnTo>
                <a:close/>
              </a:path>
              <a:path extrusionOk="0" h="120000" w="120000">
                <a:moveTo>
                  <a:pt x="114673" y="13615"/>
                </a:moveTo>
                <a:lnTo>
                  <a:pt x="109213" y="13615"/>
                </a:lnTo>
                <a:lnTo>
                  <a:pt x="111640" y="26337"/>
                </a:lnTo>
                <a:lnTo>
                  <a:pt x="117063" y="26297"/>
                </a:lnTo>
                <a:lnTo>
                  <a:pt x="116979" y="25743"/>
                </a:lnTo>
                <a:lnTo>
                  <a:pt x="114673" y="13615"/>
                </a:lnTo>
                <a:close/>
              </a:path>
              <a:path extrusionOk="0" h="120000" w="120000">
                <a:moveTo>
                  <a:pt x="111801" y="0"/>
                </a:moveTo>
                <a:lnTo>
                  <a:pt x="106462" y="677"/>
                </a:lnTo>
                <a:lnTo>
                  <a:pt x="109213" y="13659"/>
                </a:lnTo>
                <a:lnTo>
                  <a:pt x="109213" y="13615"/>
                </a:lnTo>
                <a:lnTo>
                  <a:pt x="114673" y="13615"/>
                </a:lnTo>
                <a:lnTo>
                  <a:pt x="114552" y="12977"/>
                </a:lnTo>
                <a:lnTo>
                  <a:pt x="111801" y="0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82"/>
          <p:cNvSpPr txBox="1"/>
          <p:nvPr/>
        </p:nvSpPr>
        <p:spPr>
          <a:xfrm>
            <a:off x="1376363" y="2689622"/>
            <a:ext cx="784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820" name="Google Shape;820;p82"/>
          <p:cNvSpPr txBox="1"/>
          <p:nvPr/>
        </p:nvSpPr>
        <p:spPr>
          <a:xfrm>
            <a:off x="4542234" y="2413396"/>
            <a:ext cx="930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</p:txBody>
      </p:sp>
      <p:sp>
        <p:nvSpPr>
          <p:cNvPr id="821" name="Google Shape;821;p82"/>
          <p:cNvSpPr/>
          <p:nvPr/>
        </p:nvSpPr>
        <p:spPr>
          <a:xfrm>
            <a:off x="4248150" y="2278856"/>
            <a:ext cx="233400" cy="243000"/>
          </a:xfrm>
          <a:custGeom>
            <a:rect b="b" l="l" r="r" t="t"/>
            <a:pathLst>
              <a:path extrusionOk="0" h="120000" w="120000">
                <a:moveTo>
                  <a:pt x="115813" y="93925"/>
                </a:moveTo>
                <a:lnTo>
                  <a:pt x="114753" y="93925"/>
                </a:lnTo>
                <a:lnTo>
                  <a:pt x="115587" y="98542"/>
                </a:lnTo>
                <a:lnTo>
                  <a:pt x="106590" y="100009"/>
                </a:lnTo>
                <a:lnTo>
                  <a:pt x="87481" y="115381"/>
                </a:lnTo>
                <a:lnTo>
                  <a:pt x="86399" y="116230"/>
                </a:lnTo>
                <a:lnTo>
                  <a:pt x="86305" y="117689"/>
                </a:lnTo>
                <a:lnTo>
                  <a:pt x="87128" y="118674"/>
                </a:lnTo>
                <a:lnTo>
                  <a:pt x="88010" y="119715"/>
                </a:lnTo>
                <a:lnTo>
                  <a:pt x="89538" y="119805"/>
                </a:lnTo>
                <a:lnTo>
                  <a:pt x="90608" y="119002"/>
                </a:lnTo>
                <a:lnTo>
                  <a:pt x="119948" y="95430"/>
                </a:lnTo>
                <a:lnTo>
                  <a:pt x="115813" y="93925"/>
                </a:lnTo>
                <a:close/>
              </a:path>
              <a:path extrusionOk="0" h="120000" w="120000">
                <a:moveTo>
                  <a:pt x="246" y="0"/>
                </a:moveTo>
                <a:lnTo>
                  <a:pt x="46" y="14383"/>
                </a:lnTo>
                <a:lnTo>
                  <a:pt x="0" y="28471"/>
                </a:lnTo>
                <a:lnTo>
                  <a:pt x="493" y="42108"/>
                </a:lnTo>
                <a:lnTo>
                  <a:pt x="2644" y="61153"/>
                </a:lnTo>
                <a:lnTo>
                  <a:pt x="7299" y="77652"/>
                </a:lnTo>
                <a:lnTo>
                  <a:pt x="15481" y="90903"/>
                </a:lnTo>
                <a:lnTo>
                  <a:pt x="27917" y="99674"/>
                </a:lnTo>
                <a:lnTo>
                  <a:pt x="44034" y="103917"/>
                </a:lnTo>
                <a:lnTo>
                  <a:pt x="56271" y="104811"/>
                </a:lnTo>
                <a:lnTo>
                  <a:pt x="62842" y="104766"/>
                </a:lnTo>
                <a:lnTo>
                  <a:pt x="90714" y="102310"/>
                </a:lnTo>
                <a:lnTo>
                  <a:pt x="105454" y="100194"/>
                </a:lnTo>
                <a:lnTo>
                  <a:pt x="106009" y="100104"/>
                </a:lnTo>
                <a:lnTo>
                  <a:pt x="56330" y="100104"/>
                </a:lnTo>
                <a:lnTo>
                  <a:pt x="56409" y="100103"/>
                </a:lnTo>
                <a:lnTo>
                  <a:pt x="50346" y="99821"/>
                </a:lnTo>
                <a:lnTo>
                  <a:pt x="50499" y="99821"/>
                </a:lnTo>
                <a:lnTo>
                  <a:pt x="44669" y="99255"/>
                </a:lnTo>
                <a:lnTo>
                  <a:pt x="44810" y="99255"/>
                </a:lnTo>
                <a:lnTo>
                  <a:pt x="39877" y="98406"/>
                </a:lnTo>
                <a:lnTo>
                  <a:pt x="39520" y="98406"/>
                </a:lnTo>
                <a:lnTo>
                  <a:pt x="34712" y="97082"/>
                </a:lnTo>
                <a:lnTo>
                  <a:pt x="34630" y="97082"/>
                </a:lnTo>
                <a:lnTo>
                  <a:pt x="34393" y="96995"/>
                </a:lnTo>
                <a:lnTo>
                  <a:pt x="30187" y="95430"/>
                </a:lnTo>
                <a:lnTo>
                  <a:pt x="30116" y="95430"/>
                </a:lnTo>
                <a:lnTo>
                  <a:pt x="29822" y="95294"/>
                </a:lnTo>
                <a:lnTo>
                  <a:pt x="25767" y="93212"/>
                </a:lnTo>
                <a:lnTo>
                  <a:pt x="25848" y="93212"/>
                </a:lnTo>
                <a:lnTo>
                  <a:pt x="22458" y="90858"/>
                </a:lnTo>
                <a:lnTo>
                  <a:pt x="22181" y="90666"/>
                </a:lnTo>
                <a:lnTo>
                  <a:pt x="19249" y="87882"/>
                </a:lnTo>
                <a:lnTo>
                  <a:pt x="19007" y="87656"/>
                </a:lnTo>
                <a:lnTo>
                  <a:pt x="19061" y="87656"/>
                </a:lnTo>
                <a:lnTo>
                  <a:pt x="16447" y="84396"/>
                </a:lnTo>
                <a:lnTo>
                  <a:pt x="16256" y="84159"/>
                </a:lnTo>
                <a:lnTo>
                  <a:pt x="14003" y="80436"/>
                </a:lnTo>
                <a:lnTo>
                  <a:pt x="13953" y="80436"/>
                </a:lnTo>
                <a:lnTo>
                  <a:pt x="11886" y="76000"/>
                </a:lnTo>
                <a:lnTo>
                  <a:pt x="10104" y="71190"/>
                </a:lnTo>
                <a:lnTo>
                  <a:pt x="8616" y="65815"/>
                </a:lnTo>
                <a:lnTo>
                  <a:pt x="7460" y="60349"/>
                </a:lnTo>
                <a:lnTo>
                  <a:pt x="6526" y="54453"/>
                </a:lnTo>
                <a:lnTo>
                  <a:pt x="5881" y="48275"/>
                </a:lnTo>
                <a:lnTo>
                  <a:pt x="5344" y="41915"/>
                </a:lnTo>
                <a:lnTo>
                  <a:pt x="4904" y="28471"/>
                </a:lnTo>
                <a:lnTo>
                  <a:pt x="4949" y="14326"/>
                </a:lnTo>
                <a:lnTo>
                  <a:pt x="5136" y="90"/>
                </a:lnTo>
                <a:lnTo>
                  <a:pt x="246" y="0"/>
                </a:lnTo>
                <a:close/>
              </a:path>
              <a:path extrusionOk="0" h="120000" w="120000">
                <a:moveTo>
                  <a:pt x="56409" y="100103"/>
                </a:moveTo>
                <a:lnTo>
                  <a:pt x="56330" y="100104"/>
                </a:lnTo>
                <a:lnTo>
                  <a:pt x="56424" y="100104"/>
                </a:lnTo>
                <a:lnTo>
                  <a:pt x="56409" y="100103"/>
                </a:lnTo>
                <a:close/>
              </a:path>
              <a:path extrusionOk="0" h="120000" w="120000">
                <a:moveTo>
                  <a:pt x="105787" y="95343"/>
                </a:moveTo>
                <a:lnTo>
                  <a:pt x="104667" y="95520"/>
                </a:lnTo>
                <a:lnTo>
                  <a:pt x="90020" y="97648"/>
                </a:lnTo>
                <a:lnTo>
                  <a:pt x="75914" y="99255"/>
                </a:lnTo>
                <a:lnTo>
                  <a:pt x="76020" y="99255"/>
                </a:lnTo>
                <a:lnTo>
                  <a:pt x="69201" y="99764"/>
                </a:lnTo>
                <a:lnTo>
                  <a:pt x="69260" y="99764"/>
                </a:lnTo>
                <a:lnTo>
                  <a:pt x="62642" y="100047"/>
                </a:lnTo>
                <a:lnTo>
                  <a:pt x="56409" y="100103"/>
                </a:lnTo>
                <a:lnTo>
                  <a:pt x="106014" y="100103"/>
                </a:lnTo>
                <a:lnTo>
                  <a:pt x="106590" y="100009"/>
                </a:lnTo>
                <a:lnTo>
                  <a:pt x="110332" y="96999"/>
                </a:lnTo>
                <a:lnTo>
                  <a:pt x="105787" y="95343"/>
                </a:lnTo>
                <a:close/>
              </a:path>
              <a:path extrusionOk="0" h="120000" w="120000">
                <a:moveTo>
                  <a:pt x="110332" y="96999"/>
                </a:moveTo>
                <a:lnTo>
                  <a:pt x="106590" y="100009"/>
                </a:lnTo>
                <a:lnTo>
                  <a:pt x="115587" y="98542"/>
                </a:lnTo>
                <a:lnTo>
                  <a:pt x="115571" y="98451"/>
                </a:lnTo>
                <a:lnTo>
                  <a:pt x="114317" y="98451"/>
                </a:lnTo>
                <a:lnTo>
                  <a:pt x="110332" y="96999"/>
                </a:lnTo>
                <a:close/>
              </a:path>
              <a:path extrusionOk="0" h="120000" w="120000">
                <a:moveTo>
                  <a:pt x="113577" y="94389"/>
                </a:moveTo>
                <a:lnTo>
                  <a:pt x="110332" y="96999"/>
                </a:lnTo>
                <a:lnTo>
                  <a:pt x="114317" y="98451"/>
                </a:lnTo>
                <a:lnTo>
                  <a:pt x="113577" y="94389"/>
                </a:lnTo>
                <a:close/>
              </a:path>
              <a:path extrusionOk="0" h="120000" w="120000">
                <a:moveTo>
                  <a:pt x="114837" y="94389"/>
                </a:moveTo>
                <a:lnTo>
                  <a:pt x="113577" y="94389"/>
                </a:lnTo>
                <a:lnTo>
                  <a:pt x="114317" y="98451"/>
                </a:lnTo>
                <a:lnTo>
                  <a:pt x="115571" y="98451"/>
                </a:lnTo>
                <a:lnTo>
                  <a:pt x="114837" y="94389"/>
                </a:lnTo>
                <a:close/>
              </a:path>
              <a:path extrusionOk="0" h="120000" w="120000">
                <a:moveTo>
                  <a:pt x="39285" y="98304"/>
                </a:moveTo>
                <a:lnTo>
                  <a:pt x="39520" y="98406"/>
                </a:lnTo>
                <a:lnTo>
                  <a:pt x="39877" y="98406"/>
                </a:lnTo>
                <a:lnTo>
                  <a:pt x="39285" y="98304"/>
                </a:lnTo>
                <a:close/>
              </a:path>
              <a:path extrusionOk="0" h="120000" w="120000">
                <a:moveTo>
                  <a:pt x="34396" y="96995"/>
                </a:moveTo>
                <a:lnTo>
                  <a:pt x="34630" y="97082"/>
                </a:lnTo>
                <a:lnTo>
                  <a:pt x="34712" y="97082"/>
                </a:lnTo>
                <a:lnTo>
                  <a:pt x="34396" y="96995"/>
                </a:lnTo>
                <a:close/>
              </a:path>
              <a:path extrusionOk="0" h="120000" w="120000">
                <a:moveTo>
                  <a:pt x="114753" y="93925"/>
                </a:moveTo>
                <a:lnTo>
                  <a:pt x="105787" y="95343"/>
                </a:lnTo>
                <a:lnTo>
                  <a:pt x="110332" y="96999"/>
                </a:lnTo>
                <a:lnTo>
                  <a:pt x="113577" y="94389"/>
                </a:lnTo>
                <a:lnTo>
                  <a:pt x="114837" y="94389"/>
                </a:lnTo>
                <a:lnTo>
                  <a:pt x="114753" y="93925"/>
                </a:lnTo>
                <a:close/>
              </a:path>
              <a:path extrusionOk="0" h="120000" w="120000">
                <a:moveTo>
                  <a:pt x="34386" y="96992"/>
                </a:moveTo>
                <a:close/>
              </a:path>
              <a:path extrusionOk="0" h="120000" w="120000">
                <a:moveTo>
                  <a:pt x="29822" y="95294"/>
                </a:moveTo>
                <a:lnTo>
                  <a:pt x="30116" y="95430"/>
                </a:lnTo>
                <a:lnTo>
                  <a:pt x="29924" y="95332"/>
                </a:lnTo>
                <a:lnTo>
                  <a:pt x="29822" y="95294"/>
                </a:lnTo>
                <a:close/>
              </a:path>
              <a:path extrusionOk="0" h="120000" w="120000">
                <a:moveTo>
                  <a:pt x="29924" y="95332"/>
                </a:moveTo>
                <a:lnTo>
                  <a:pt x="30116" y="95430"/>
                </a:lnTo>
                <a:lnTo>
                  <a:pt x="30187" y="95430"/>
                </a:lnTo>
                <a:lnTo>
                  <a:pt x="29924" y="95332"/>
                </a:lnTo>
                <a:close/>
              </a:path>
              <a:path extrusionOk="0" h="120000" w="120000">
                <a:moveTo>
                  <a:pt x="82967" y="81998"/>
                </a:moveTo>
                <a:lnTo>
                  <a:pt x="81544" y="82608"/>
                </a:lnTo>
                <a:lnTo>
                  <a:pt x="81063" y="83785"/>
                </a:lnTo>
                <a:lnTo>
                  <a:pt x="80569" y="85008"/>
                </a:lnTo>
                <a:lnTo>
                  <a:pt x="81203" y="86377"/>
                </a:lnTo>
                <a:lnTo>
                  <a:pt x="105787" y="95343"/>
                </a:lnTo>
                <a:lnTo>
                  <a:pt x="114753" y="93925"/>
                </a:lnTo>
                <a:lnTo>
                  <a:pt x="115813" y="93925"/>
                </a:lnTo>
                <a:lnTo>
                  <a:pt x="84189" y="82416"/>
                </a:lnTo>
                <a:lnTo>
                  <a:pt x="82967" y="81998"/>
                </a:lnTo>
                <a:close/>
              </a:path>
              <a:path extrusionOk="0" h="120000" w="120000">
                <a:moveTo>
                  <a:pt x="29850" y="95294"/>
                </a:moveTo>
                <a:lnTo>
                  <a:pt x="29924" y="95332"/>
                </a:lnTo>
                <a:lnTo>
                  <a:pt x="29850" y="95294"/>
                </a:lnTo>
                <a:close/>
              </a:path>
              <a:path extrusionOk="0" h="120000" w="120000">
                <a:moveTo>
                  <a:pt x="25848" y="93212"/>
                </a:moveTo>
                <a:lnTo>
                  <a:pt x="25767" y="93212"/>
                </a:lnTo>
                <a:lnTo>
                  <a:pt x="26060" y="93359"/>
                </a:lnTo>
                <a:lnTo>
                  <a:pt x="25848" y="93212"/>
                </a:lnTo>
                <a:close/>
              </a:path>
              <a:path extrusionOk="0" h="120000" w="120000">
                <a:moveTo>
                  <a:pt x="22181" y="90666"/>
                </a:moveTo>
                <a:lnTo>
                  <a:pt x="22428" y="90858"/>
                </a:lnTo>
                <a:lnTo>
                  <a:pt x="22341" y="90777"/>
                </a:lnTo>
                <a:lnTo>
                  <a:pt x="22181" y="90666"/>
                </a:lnTo>
                <a:close/>
              </a:path>
              <a:path extrusionOk="0" h="120000" w="120000">
                <a:moveTo>
                  <a:pt x="22341" y="90777"/>
                </a:moveTo>
                <a:lnTo>
                  <a:pt x="22428" y="90858"/>
                </a:lnTo>
                <a:lnTo>
                  <a:pt x="22341" y="90777"/>
                </a:lnTo>
                <a:close/>
              </a:path>
              <a:path extrusionOk="0" h="120000" w="120000">
                <a:moveTo>
                  <a:pt x="22223" y="90666"/>
                </a:moveTo>
                <a:lnTo>
                  <a:pt x="22341" y="90777"/>
                </a:lnTo>
                <a:lnTo>
                  <a:pt x="22223" y="90666"/>
                </a:lnTo>
                <a:close/>
              </a:path>
              <a:path extrusionOk="0" h="120000" w="120000">
                <a:moveTo>
                  <a:pt x="19007" y="87656"/>
                </a:moveTo>
                <a:lnTo>
                  <a:pt x="19242" y="87882"/>
                </a:lnTo>
                <a:lnTo>
                  <a:pt x="19007" y="87656"/>
                </a:lnTo>
                <a:close/>
              </a:path>
              <a:path extrusionOk="0" h="120000" w="120000">
                <a:moveTo>
                  <a:pt x="19222" y="87857"/>
                </a:moveTo>
                <a:close/>
              </a:path>
              <a:path extrusionOk="0" h="120000" w="120000">
                <a:moveTo>
                  <a:pt x="19061" y="87656"/>
                </a:moveTo>
                <a:lnTo>
                  <a:pt x="19007" y="87656"/>
                </a:lnTo>
                <a:lnTo>
                  <a:pt x="19222" y="87857"/>
                </a:lnTo>
                <a:lnTo>
                  <a:pt x="19061" y="87656"/>
                </a:lnTo>
                <a:close/>
              </a:path>
              <a:path extrusionOk="0" h="120000" w="120000">
                <a:moveTo>
                  <a:pt x="16256" y="84159"/>
                </a:moveTo>
                <a:lnTo>
                  <a:pt x="16410" y="84396"/>
                </a:lnTo>
                <a:lnTo>
                  <a:pt x="16291" y="84202"/>
                </a:lnTo>
                <a:lnTo>
                  <a:pt x="16256" y="84159"/>
                </a:lnTo>
                <a:close/>
              </a:path>
              <a:path extrusionOk="0" h="120000" w="120000">
                <a:moveTo>
                  <a:pt x="16291" y="84202"/>
                </a:moveTo>
                <a:lnTo>
                  <a:pt x="16410" y="84396"/>
                </a:lnTo>
                <a:lnTo>
                  <a:pt x="16291" y="84202"/>
                </a:lnTo>
                <a:close/>
              </a:path>
              <a:path extrusionOk="0" h="120000" w="120000">
                <a:moveTo>
                  <a:pt x="16265" y="84159"/>
                </a:moveTo>
                <a:close/>
              </a:path>
              <a:path extrusionOk="0" h="120000" w="120000">
                <a:moveTo>
                  <a:pt x="13858" y="80198"/>
                </a:moveTo>
                <a:lnTo>
                  <a:pt x="13953" y="80436"/>
                </a:lnTo>
                <a:lnTo>
                  <a:pt x="14003" y="80436"/>
                </a:lnTo>
                <a:lnTo>
                  <a:pt x="13858" y="80198"/>
                </a:lnTo>
                <a:close/>
              </a:path>
              <a:path extrusionOk="0" h="120000" w="120000">
                <a:moveTo>
                  <a:pt x="11801" y="75819"/>
                </a:moveTo>
                <a:lnTo>
                  <a:pt x="11848" y="76000"/>
                </a:lnTo>
                <a:lnTo>
                  <a:pt x="11801" y="75819"/>
                </a:lnTo>
                <a:close/>
              </a:path>
              <a:path extrusionOk="0" h="120000" w="120000">
                <a:moveTo>
                  <a:pt x="10038" y="71009"/>
                </a:moveTo>
                <a:lnTo>
                  <a:pt x="10085" y="71190"/>
                </a:lnTo>
                <a:lnTo>
                  <a:pt x="10038" y="71009"/>
                </a:lnTo>
                <a:close/>
              </a:path>
              <a:path extrusionOk="0" h="120000" w="120000">
                <a:moveTo>
                  <a:pt x="8631" y="65815"/>
                </a:moveTo>
                <a:lnTo>
                  <a:pt x="8663" y="65962"/>
                </a:lnTo>
                <a:lnTo>
                  <a:pt x="8631" y="65815"/>
                </a:lnTo>
                <a:close/>
              </a:path>
              <a:path extrusionOk="0" h="120000" w="120000">
                <a:moveTo>
                  <a:pt x="7440" y="60259"/>
                </a:moveTo>
                <a:lnTo>
                  <a:pt x="7440" y="60349"/>
                </a:lnTo>
                <a:lnTo>
                  <a:pt x="7440" y="60259"/>
                </a:lnTo>
                <a:close/>
              </a:path>
              <a:path extrusionOk="0" h="120000" w="120000">
                <a:moveTo>
                  <a:pt x="6511" y="54363"/>
                </a:moveTo>
                <a:lnTo>
                  <a:pt x="6511" y="54453"/>
                </a:lnTo>
                <a:lnTo>
                  <a:pt x="6511" y="54363"/>
                </a:lnTo>
                <a:close/>
              </a:path>
              <a:path extrusionOk="0" h="120000" w="120000">
                <a:moveTo>
                  <a:pt x="5877" y="48229"/>
                </a:moveTo>
                <a:close/>
              </a:path>
              <a:path extrusionOk="0" h="120000" w="120000">
                <a:moveTo>
                  <a:pt x="5336" y="41825"/>
                </a:moveTo>
                <a:lnTo>
                  <a:pt x="5336" y="41915"/>
                </a:lnTo>
                <a:lnTo>
                  <a:pt x="5336" y="41825"/>
                </a:lnTo>
                <a:close/>
              </a:path>
              <a:path extrusionOk="0" h="120000" w="120000">
                <a:moveTo>
                  <a:pt x="4901" y="28385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82"/>
          <p:cNvSpPr txBox="1"/>
          <p:nvPr/>
        </p:nvSpPr>
        <p:spPr>
          <a:xfrm>
            <a:off x="3133725" y="3011090"/>
            <a:ext cx="704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</p:txBody>
      </p:sp>
      <p:sp>
        <p:nvSpPr>
          <p:cNvPr id="823" name="Google Shape;823;p82"/>
          <p:cNvSpPr/>
          <p:nvPr/>
        </p:nvSpPr>
        <p:spPr>
          <a:xfrm>
            <a:off x="2886075" y="3063478"/>
            <a:ext cx="221400" cy="321600"/>
          </a:xfrm>
          <a:custGeom>
            <a:rect b="b" l="l" r="r" t="t"/>
            <a:pathLst>
              <a:path extrusionOk="0" h="120000" w="120000">
                <a:moveTo>
                  <a:pt x="81075" y="12920"/>
                </a:moveTo>
                <a:lnTo>
                  <a:pt x="59242" y="13526"/>
                </a:lnTo>
                <a:lnTo>
                  <a:pt x="39648" y="16258"/>
                </a:lnTo>
                <a:lnTo>
                  <a:pt x="23164" y="21973"/>
                </a:lnTo>
                <a:lnTo>
                  <a:pt x="11096" y="31559"/>
                </a:lnTo>
                <a:lnTo>
                  <a:pt x="3881" y="44873"/>
                </a:lnTo>
                <a:lnTo>
                  <a:pt x="1343" y="55384"/>
                </a:lnTo>
                <a:lnTo>
                  <a:pt x="211" y="66993"/>
                </a:lnTo>
                <a:lnTo>
                  <a:pt x="0" y="73134"/>
                </a:lnTo>
                <a:lnTo>
                  <a:pt x="99" y="79455"/>
                </a:lnTo>
                <a:lnTo>
                  <a:pt x="410" y="85952"/>
                </a:lnTo>
                <a:lnTo>
                  <a:pt x="883" y="92555"/>
                </a:lnTo>
                <a:lnTo>
                  <a:pt x="2176" y="106115"/>
                </a:lnTo>
                <a:lnTo>
                  <a:pt x="3731" y="119855"/>
                </a:lnTo>
                <a:lnTo>
                  <a:pt x="8919" y="119609"/>
                </a:lnTo>
                <a:lnTo>
                  <a:pt x="7364" y="105869"/>
                </a:lnTo>
                <a:lnTo>
                  <a:pt x="6061" y="92376"/>
                </a:lnTo>
                <a:lnTo>
                  <a:pt x="5608" y="85952"/>
                </a:lnTo>
                <a:lnTo>
                  <a:pt x="5597" y="85845"/>
                </a:lnTo>
                <a:lnTo>
                  <a:pt x="5292" y="79455"/>
                </a:lnTo>
                <a:lnTo>
                  <a:pt x="5286" y="79418"/>
                </a:lnTo>
                <a:lnTo>
                  <a:pt x="5237" y="73171"/>
                </a:lnTo>
                <a:lnTo>
                  <a:pt x="5335" y="67170"/>
                </a:lnTo>
                <a:lnTo>
                  <a:pt x="5350" y="66993"/>
                </a:lnTo>
                <a:lnTo>
                  <a:pt x="5809" y="61275"/>
                </a:lnTo>
                <a:lnTo>
                  <a:pt x="6530" y="55737"/>
                </a:lnTo>
                <a:lnTo>
                  <a:pt x="7542" y="50624"/>
                </a:lnTo>
                <a:lnTo>
                  <a:pt x="8928" y="45761"/>
                </a:lnTo>
                <a:lnTo>
                  <a:pt x="8969" y="45618"/>
                </a:lnTo>
                <a:lnTo>
                  <a:pt x="10728" y="41218"/>
                </a:lnTo>
                <a:lnTo>
                  <a:pt x="10785" y="41075"/>
                </a:lnTo>
                <a:lnTo>
                  <a:pt x="12937" y="37098"/>
                </a:lnTo>
                <a:lnTo>
                  <a:pt x="15649" y="33230"/>
                </a:lnTo>
                <a:lnTo>
                  <a:pt x="15717" y="33230"/>
                </a:lnTo>
                <a:lnTo>
                  <a:pt x="18639" y="30141"/>
                </a:lnTo>
                <a:lnTo>
                  <a:pt x="18561" y="30141"/>
                </a:lnTo>
                <a:lnTo>
                  <a:pt x="22213" y="27299"/>
                </a:lnTo>
                <a:lnTo>
                  <a:pt x="22131" y="27299"/>
                </a:lnTo>
                <a:lnTo>
                  <a:pt x="26195" y="24886"/>
                </a:lnTo>
                <a:lnTo>
                  <a:pt x="26435" y="24743"/>
                </a:lnTo>
                <a:lnTo>
                  <a:pt x="26489" y="24743"/>
                </a:lnTo>
                <a:lnTo>
                  <a:pt x="30768" y="22792"/>
                </a:lnTo>
                <a:lnTo>
                  <a:pt x="31002" y="22686"/>
                </a:lnTo>
                <a:lnTo>
                  <a:pt x="35775" y="21051"/>
                </a:lnTo>
                <a:lnTo>
                  <a:pt x="35717" y="21051"/>
                </a:lnTo>
                <a:lnTo>
                  <a:pt x="35978" y="20981"/>
                </a:lnTo>
                <a:lnTo>
                  <a:pt x="41235" y="19630"/>
                </a:lnTo>
                <a:lnTo>
                  <a:pt x="41153" y="19630"/>
                </a:lnTo>
                <a:lnTo>
                  <a:pt x="46980" y="18532"/>
                </a:lnTo>
                <a:lnTo>
                  <a:pt x="47174" y="18495"/>
                </a:lnTo>
                <a:lnTo>
                  <a:pt x="53332" y="17643"/>
                </a:lnTo>
                <a:lnTo>
                  <a:pt x="53587" y="17643"/>
                </a:lnTo>
                <a:lnTo>
                  <a:pt x="59864" y="17074"/>
                </a:lnTo>
                <a:lnTo>
                  <a:pt x="59714" y="17074"/>
                </a:lnTo>
                <a:lnTo>
                  <a:pt x="66656" y="16684"/>
                </a:lnTo>
                <a:lnTo>
                  <a:pt x="66557" y="16684"/>
                </a:lnTo>
                <a:lnTo>
                  <a:pt x="73760" y="16508"/>
                </a:lnTo>
                <a:lnTo>
                  <a:pt x="81075" y="16508"/>
                </a:lnTo>
                <a:lnTo>
                  <a:pt x="80963" y="16471"/>
                </a:lnTo>
                <a:lnTo>
                  <a:pt x="107365" y="16471"/>
                </a:lnTo>
                <a:lnTo>
                  <a:pt x="109619" y="15717"/>
                </a:lnTo>
                <a:lnTo>
                  <a:pt x="105381" y="13723"/>
                </a:lnTo>
                <a:lnTo>
                  <a:pt x="104239" y="13666"/>
                </a:lnTo>
                <a:lnTo>
                  <a:pt x="88738" y="13063"/>
                </a:lnTo>
                <a:lnTo>
                  <a:pt x="81075" y="12920"/>
                </a:lnTo>
                <a:close/>
              </a:path>
              <a:path extrusionOk="0" h="120000" w="120000">
                <a:moveTo>
                  <a:pt x="6058" y="92342"/>
                </a:moveTo>
                <a:close/>
              </a:path>
              <a:path extrusionOk="0" h="120000" w="120000">
                <a:moveTo>
                  <a:pt x="5597" y="85809"/>
                </a:moveTo>
                <a:lnTo>
                  <a:pt x="5597" y="85845"/>
                </a:lnTo>
                <a:lnTo>
                  <a:pt x="5597" y="85809"/>
                </a:lnTo>
                <a:close/>
              </a:path>
              <a:path extrusionOk="0" h="120000" w="120000">
                <a:moveTo>
                  <a:pt x="5286" y="79348"/>
                </a:moveTo>
                <a:lnTo>
                  <a:pt x="5286" y="79418"/>
                </a:lnTo>
                <a:lnTo>
                  <a:pt x="5286" y="79348"/>
                </a:lnTo>
                <a:close/>
              </a:path>
              <a:path extrusionOk="0" h="120000" w="120000">
                <a:moveTo>
                  <a:pt x="5237" y="73134"/>
                </a:moveTo>
                <a:lnTo>
                  <a:pt x="5187" y="73171"/>
                </a:lnTo>
                <a:lnTo>
                  <a:pt x="5237" y="73134"/>
                </a:lnTo>
                <a:close/>
              </a:path>
              <a:path extrusionOk="0" h="120000" w="120000">
                <a:moveTo>
                  <a:pt x="5342" y="67100"/>
                </a:moveTo>
                <a:lnTo>
                  <a:pt x="5336" y="67170"/>
                </a:lnTo>
                <a:lnTo>
                  <a:pt x="5342" y="67100"/>
                </a:lnTo>
                <a:close/>
              </a:path>
              <a:path extrusionOk="0" h="120000" w="120000">
                <a:moveTo>
                  <a:pt x="5819" y="61275"/>
                </a:moveTo>
                <a:lnTo>
                  <a:pt x="5809" y="61348"/>
                </a:lnTo>
                <a:lnTo>
                  <a:pt x="5819" y="61275"/>
                </a:lnTo>
                <a:close/>
              </a:path>
              <a:path extrusionOk="0" h="120000" w="120000">
                <a:moveTo>
                  <a:pt x="6545" y="55737"/>
                </a:moveTo>
                <a:lnTo>
                  <a:pt x="6530" y="55810"/>
                </a:lnTo>
                <a:lnTo>
                  <a:pt x="6545" y="55737"/>
                </a:lnTo>
                <a:close/>
              </a:path>
              <a:path extrusionOk="0" h="120000" w="120000">
                <a:moveTo>
                  <a:pt x="7563" y="50518"/>
                </a:moveTo>
                <a:lnTo>
                  <a:pt x="7513" y="50624"/>
                </a:lnTo>
                <a:lnTo>
                  <a:pt x="7563" y="50518"/>
                </a:lnTo>
                <a:close/>
              </a:path>
              <a:path extrusionOk="0" h="120000" w="120000">
                <a:moveTo>
                  <a:pt x="8969" y="45618"/>
                </a:moveTo>
                <a:lnTo>
                  <a:pt x="8919" y="45761"/>
                </a:lnTo>
                <a:lnTo>
                  <a:pt x="8950" y="45686"/>
                </a:lnTo>
                <a:lnTo>
                  <a:pt x="8969" y="45618"/>
                </a:lnTo>
                <a:close/>
              </a:path>
              <a:path extrusionOk="0" h="120000" w="120000">
                <a:moveTo>
                  <a:pt x="8950" y="45686"/>
                </a:moveTo>
                <a:lnTo>
                  <a:pt x="8919" y="45761"/>
                </a:lnTo>
                <a:lnTo>
                  <a:pt x="8950" y="45686"/>
                </a:lnTo>
                <a:close/>
              </a:path>
              <a:path extrusionOk="0" h="120000" w="120000">
                <a:moveTo>
                  <a:pt x="8976" y="45618"/>
                </a:moveTo>
                <a:lnTo>
                  <a:pt x="8950" y="45686"/>
                </a:lnTo>
                <a:lnTo>
                  <a:pt x="8976" y="45618"/>
                </a:lnTo>
                <a:close/>
              </a:path>
              <a:path extrusionOk="0" h="120000" w="120000">
                <a:moveTo>
                  <a:pt x="10785" y="41075"/>
                </a:moveTo>
                <a:lnTo>
                  <a:pt x="10723" y="41218"/>
                </a:lnTo>
                <a:lnTo>
                  <a:pt x="10743" y="41181"/>
                </a:lnTo>
                <a:lnTo>
                  <a:pt x="10785" y="41075"/>
                </a:lnTo>
                <a:close/>
              </a:path>
              <a:path extrusionOk="0" h="120000" w="120000">
                <a:moveTo>
                  <a:pt x="10743" y="41181"/>
                </a:moveTo>
                <a:lnTo>
                  <a:pt x="10723" y="41218"/>
                </a:lnTo>
                <a:lnTo>
                  <a:pt x="10743" y="41181"/>
                </a:lnTo>
                <a:close/>
              </a:path>
              <a:path extrusionOk="0" h="120000" w="120000">
                <a:moveTo>
                  <a:pt x="10800" y="41075"/>
                </a:moveTo>
                <a:lnTo>
                  <a:pt x="10743" y="41181"/>
                </a:lnTo>
                <a:lnTo>
                  <a:pt x="10800" y="41075"/>
                </a:lnTo>
                <a:close/>
              </a:path>
              <a:path extrusionOk="0" h="120000" w="120000">
                <a:moveTo>
                  <a:pt x="13012" y="36958"/>
                </a:moveTo>
                <a:lnTo>
                  <a:pt x="12900" y="37098"/>
                </a:lnTo>
                <a:lnTo>
                  <a:pt x="13012" y="36958"/>
                </a:lnTo>
                <a:close/>
              </a:path>
              <a:path extrusionOk="0" h="120000" w="120000">
                <a:moveTo>
                  <a:pt x="15717" y="33230"/>
                </a:moveTo>
                <a:lnTo>
                  <a:pt x="15649" y="33230"/>
                </a:lnTo>
                <a:lnTo>
                  <a:pt x="15550" y="33406"/>
                </a:lnTo>
                <a:lnTo>
                  <a:pt x="15717" y="33230"/>
                </a:lnTo>
                <a:close/>
              </a:path>
              <a:path extrusionOk="0" h="120000" w="120000">
                <a:moveTo>
                  <a:pt x="18809" y="29961"/>
                </a:moveTo>
                <a:lnTo>
                  <a:pt x="18561" y="30141"/>
                </a:lnTo>
                <a:lnTo>
                  <a:pt x="18639" y="30141"/>
                </a:lnTo>
                <a:lnTo>
                  <a:pt x="18809" y="29961"/>
                </a:lnTo>
                <a:close/>
              </a:path>
              <a:path extrusionOk="0" h="120000" w="120000">
                <a:moveTo>
                  <a:pt x="104975" y="17272"/>
                </a:moveTo>
                <a:lnTo>
                  <a:pt x="79980" y="25631"/>
                </a:lnTo>
                <a:lnTo>
                  <a:pt x="79458" y="26696"/>
                </a:lnTo>
                <a:lnTo>
                  <a:pt x="80702" y="28470"/>
                </a:lnTo>
                <a:lnTo>
                  <a:pt x="82257" y="28827"/>
                </a:lnTo>
                <a:lnTo>
                  <a:pt x="83563" y="28400"/>
                </a:lnTo>
                <a:lnTo>
                  <a:pt x="115333" y="17750"/>
                </a:lnTo>
                <a:lnTo>
                  <a:pt x="114553" y="17750"/>
                </a:lnTo>
                <a:lnTo>
                  <a:pt x="104975" y="17272"/>
                </a:lnTo>
                <a:close/>
              </a:path>
              <a:path extrusionOk="0" h="120000" w="120000">
                <a:moveTo>
                  <a:pt x="22392" y="27159"/>
                </a:moveTo>
                <a:lnTo>
                  <a:pt x="22131" y="27299"/>
                </a:lnTo>
                <a:lnTo>
                  <a:pt x="22213" y="27299"/>
                </a:lnTo>
                <a:lnTo>
                  <a:pt x="22392" y="27159"/>
                </a:lnTo>
                <a:close/>
              </a:path>
              <a:path extrusionOk="0" h="120000" w="120000">
                <a:moveTo>
                  <a:pt x="26435" y="24743"/>
                </a:moveTo>
                <a:lnTo>
                  <a:pt x="26174" y="24886"/>
                </a:lnTo>
                <a:lnTo>
                  <a:pt x="26261" y="24846"/>
                </a:lnTo>
                <a:lnTo>
                  <a:pt x="26435" y="24743"/>
                </a:lnTo>
                <a:close/>
              </a:path>
              <a:path extrusionOk="0" h="120000" w="120000">
                <a:moveTo>
                  <a:pt x="26261" y="24846"/>
                </a:moveTo>
                <a:lnTo>
                  <a:pt x="26174" y="24886"/>
                </a:lnTo>
                <a:lnTo>
                  <a:pt x="26261" y="24846"/>
                </a:lnTo>
                <a:close/>
              </a:path>
              <a:path extrusionOk="0" h="120000" w="120000">
                <a:moveTo>
                  <a:pt x="26489" y="24743"/>
                </a:moveTo>
                <a:lnTo>
                  <a:pt x="26435" y="24743"/>
                </a:lnTo>
                <a:lnTo>
                  <a:pt x="26261" y="24846"/>
                </a:lnTo>
                <a:lnTo>
                  <a:pt x="26489" y="24743"/>
                </a:lnTo>
                <a:close/>
              </a:path>
              <a:path extrusionOk="0" h="120000" w="120000">
                <a:moveTo>
                  <a:pt x="31002" y="22686"/>
                </a:moveTo>
                <a:lnTo>
                  <a:pt x="30740" y="22792"/>
                </a:lnTo>
                <a:lnTo>
                  <a:pt x="30854" y="22753"/>
                </a:lnTo>
                <a:lnTo>
                  <a:pt x="31002" y="22686"/>
                </a:lnTo>
                <a:close/>
              </a:path>
              <a:path extrusionOk="0" h="120000" w="120000">
                <a:moveTo>
                  <a:pt x="30854" y="22753"/>
                </a:moveTo>
                <a:lnTo>
                  <a:pt x="30740" y="22792"/>
                </a:lnTo>
                <a:lnTo>
                  <a:pt x="30854" y="22753"/>
                </a:lnTo>
                <a:close/>
              </a:path>
              <a:path extrusionOk="0" h="120000" w="120000">
                <a:moveTo>
                  <a:pt x="31048" y="22686"/>
                </a:moveTo>
                <a:lnTo>
                  <a:pt x="30854" y="22753"/>
                </a:lnTo>
                <a:lnTo>
                  <a:pt x="31048" y="22686"/>
                </a:lnTo>
                <a:close/>
              </a:path>
              <a:path extrusionOk="0" h="120000" w="120000">
                <a:moveTo>
                  <a:pt x="35978" y="20981"/>
                </a:moveTo>
                <a:lnTo>
                  <a:pt x="35717" y="21051"/>
                </a:lnTo>
                <a:lnTo>
                  <a:pt x="35948" y="20992"/>
                </a:lnTo>
                <a:lnTo>
                  <a:pt x="35978" y="20981"/>
                </a:lnTo>
                <a:close/>
              </a:path>
              <a:path extrusionOk="0" h="120000" w="120000">
                <a:moveTo>
                  <a:pt x="35948" y="20992"/>
                </a:moveTo>
                <a:lnTo>
                  <a:pt x="35717" y="21051"/>
                </a:lnTo>
                <a:lnTo>
                  <a:pt x="35775" y="21051"/>
                </a:lnTo>
                <a:lnTo>
                  <a:pt x="35948" y="20992"/>
                </a:lnTo>
                <a:close/>
              </a:path>
              <a:path extrusionOk="0" h="120000" w="120000">
                <a:moveTo>
                  <a:pt x="35988" y="20981"/>
                </a:moveTo>
                <a:close/>
              </a:path>
              <a:path extrusionOk="0" h="120000" w="120000">
                <a:moveTo>
                  <a:pt x="41364" y="19597"/>
                </a:moveTo>
                <a:lnTo>
                  <a:pt x="41153" y="19630"/>
                </a:lnTo>
                <a:lnTo>
                  <a:pt x="41235" y="19630"/>
                </a:lnTo>
                <a:lnTo>
                  <a:pt x="41364" y="19597"/>
                </a:lnTo>
                <a:close/>
              </a:path>
              <a:path extrusionOk="0" h="120000" w="120000">
                <a:moveTo>
                  <a:pt x="47174" y="18495"/>
                </a:moveTo>
                <a:lnTo>
                  <a:pt x="46963" y="18532"/>
                </a:lnTo>
                <a:lnTo>
                  <a:pt x="47029" y="18523"/>
                </a:lnTo>
                <a:lnTo>
                  <a:pt x="47174" y="18495"/>
                </a:lnTo>
                <a:close/>
              </a:path>
              <a:path extrusionOk="0" h="120000" w="120000">
                <a:moveTo>
                  <a:pt x="47029" y="18523"/>
                </a:moveTo>
                <a:lnTo>
                  <a:pt x="46963" y="18532"/>
                </a:lnTo>
                <a:lnTo>
                  <a:pt x="47029" y="18523"/>
                </a:lnTo>
                <a:close/>
              </a:path>
              <a:path extrusionOk="0" h="120000" w="120000">
                <a:moveTo>
                  <a:pt x="47225" y="18495"/>
                </a:moveTo>
                <a:lnTo>
                  <a:pt x="47029" y="18523"/>
                </a:lnTo>
                <a:lnTo>
                  <a:pt x="47225" y="18495"/>
                </a:lnTo>
                <a:close/>
              </a:path>
              <a:path extrusionOk="0" h="120000" w="120000">
                <a:moveTo>
                  <a:pt x="109619" y="15717"/>
                </a:moveTo>
                <a:lnTo>
                  <a:pt x="104975" y="17272"/>
                </a:lnTo>
                <a:lnTo>
                  <a:pt x="114553" y="17750"/>
                </a:lnTo>
                <a:lnTo>
                  <a:pt x="114585" y="17430"/>
                </a:lnTo>
                <a:lnTo>
                  <a:pt x="113259" y="17430"/>
                </a:lnTo>
                <a:lnTo>
                  <a:pt x="109619" y="15717"/>
                </a:lnTo>
                <a:close/>
              </a:path>
              <a:path extrusionOk="0" h="120000" w="120000">
                <a:moveTo>
                  <a:pt x="85367" y="0"/>
                </a:moveTo>
                <a:lnTo>
                  <a:pt x="83762" y="212"/>
                </a:lnTo>
                <a:lnTo>
                  <a:pt x="82941" y="991"/>
                </a:lnTo>
                <a:lnTo>
                  <a:pt x="82107" y="1810"/>
                </a:lnTo>
                <a:lnTo>
                  <a:pt x="82418" y="2908"/>
                </a:lnTo>
                <a:lnTo>
                  <a:pt x="105381" y="13723"/>
                </a:lnTo>
                <a:lnTo>
                  <a:pt x="114913" y="14198"/>
                </a:lnTo>
                <a:lnTo>
                  <a:pt x="114553" y="17750"/>
                </a:lnTo>
                <a:lnTo>
                  <a:pt x="115333" y="17750"/>
                </a:lnTo>
                <a:lnTo>
                  <a:pt x="119890" y="16222"/>
                </a:lnTo>
                <a:lnTo>
                  <a:pt x="86561" y="532"/>
                </a:lnTo>
                <a:lnTo>
                  <a:pt x="85367" y="0"/>
                </a:lnTo>
                <a:close/>
              </a:path>
              <a:path extrusionOk="0" h="120000" w="120000">
                <a:moveTo>
                  <a:pt x="53587" y="17643"/>
                </a:moveTo>
                <a:lnTo>
                  <a:pt x="53332" y="17643"/>
                </a:lnTo>
                <a:lnTo>
                  <a:pt x="53183" y="17680"/>
                </a:lnTo>
                <a:lnTo>
                  <a:pt x="53587" y="17643"/>
                </a:lnTo>
                <a:close/>
              </a:path>
              <a:path extrusionOk="0" h="120000" w="120000">
                <a:moveTo>
                  <a:pt x="113620" y="14378"/>
                </a:moveTo>
                <a:lnTo>
                  <a:pt x="109619" y="15717"/>
                </a:lnTo>
                <a:lnTo>
                  <a:pt x="113259" y="17430"/>
                </a:lnTo>
                <a:lnTo>
                  <a:pt x="113620" y="14378"/>
                </a:lnTo>
                <a:close/>
              </a:path>
              <a:path extrusionOk="0" h="120000" w="120000">
                <a:moveTo>
                  <a:pt x="114895" y="14378"/>
                </a:moveTo>
                <a:lnTo>
                  <a:pt x="113620" y="14378"/>
                </a:lnTo>
                <a:lnTo>
                  <a:pt x="113259" y="17430"/>
                </a:lnTo>
                <a:lnTo>
                  <a:pt x="114585" y="17430"/>
                </a:lnTo>
                <a:lnTo>
                  <a:pt x="114895" y="14378"/>
                </a:lnTo>
                <a:close/>
              </a:path>
              <a:path extrusionOk="0" h="120000" w="120000">
                <a:moveTo>
                  <a:pt x="107365" y="16471"/>
                </a:moveTo>
                <a:lnTo>
                  <a:pt x="80963" y="16471"/>
                </a:lnTo>
                <a:lnTo>
                  <a:pt x="88540" y="16615"/>
                </a:lnTo>
                <a:lnTo>
                  <a:pt x="88477" y="16615"/>
                </a:lnTo>
                <a:lnTo>
                  <a:pt x="103928" y="17217"/>
                </a:lnTo>
                <a:lnTo>
                  <a:pt x="104975" y="17272"/>
                </a:lnTo>
                <a:lnTo>
                  <a:pt x="107365" y="16471"/>
                </a:lnTo>
                <a:close/>
              </a:path>
              <a:path extrusionOk="0" h="120000" w="120000">
                <a:moveTo>
                  <a:pt x="105381" y="13723"/>
                </a:moveTo>
                <a:lnTo>
                  <a:pt x="109619" y="15717"/>
                </a:lnTo>
                <a:lnTo>
                  <a:pt x="113620" y="14378"/>
                </a:lnTo>
                <a:lnTo>
                  <a:pt x="114895" y="14378"/>
                </a:lnTo>
                <a:lnTo>
                  <a:pt x="114913" y="14198"/>
                </a:lnTo>
                <a:lnTo>
                  <a:pt x="105381" y="13723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2"/>
          <p:cNvSpPr/>
          <p:nvPr/>
        </p:nvSpPr>
        <p:spPr>
          <a:xfrm>
            <a:off x="5818584" y="1909763"/>
            <a:ext cx="472800" cy="217800"/>
          </a:xfrm>
          <a:custGeom>
            <a:rect b="b" l="l" r="r" t="t"/>
            <a:pathLst>
              <a:path extrusionOk="0" h="120000" w="120000">
                <a:moveTo>
                  <a:pt x="113150" y="111327"/>
                </a:moveTo>
                <a:lnTo>
                  <a:pt x="100886" y="114494"/>
                </a:lnTo>
                <a:lnTo>
                  <a:pt x="100230" y="114645"/>
                </a:lnTo>
                <a:lnTo>
                  <a:pt x="99748" y="115956"/>
                </a:lnTo>
                <a:lnTo>
                  <a:pt x="99818" y="117431"/>
                </a:lnTo>
                <a:lnTo>
                  <a:pt x="99917" y="118842"/>
                </a:lnTo>
                <a:lnTo>
                  <a:pt x="100521" y="119901"/>
                </a:lnTo>
                <a:lnTo>
                  <a:pt x="101177" y="119687"/>
                </a:lnTo>
                <a:lnTo>
                  <a:pt x="118702" y="115175"/>
                </a:lnTo>
                <a:lnTo>
                  <a:pt x="117237" y="115175"/>
                </a:lnTo>
                <a:lnTo>
                  <a:pt x="113150" y="111327"/>
                </a:lnTo>
                <a:close/>
              </a:path>
              <a:path extrusionOk="0" h="120000" w="120000">
                <a:moveTo>
                  <a:pt x="115510" y="110718"/>
                </a:moveTo>
                <a:lnTo>
                  <a:pt x="113150" y="111327"/>
                </a:lnTo>
                <a:lnTo>
                  <a:pt x="117237" y="115175"/>
                </a:lnTo>
                <a:lnTo>
                  <a:pt x="117409" y="114330"/>
                </a:lnTo>
                <a:lnTo>
                  <a:pt x="116732" y="114330"/>
                </a:lnTo>
                <a:lnTo>
                  <a:pt x="115510" y="110718"/>
                </a:lnTo>
                <a:close/>
              </a:path>
              <a:path extrusionOk="0" h="120000" w="120000">
                <a:moveTo>
                  <a:pt x="107587" y="80400"/>
                </a:moveTo>
                <a:lnTo>
                  <a:pt x="107053" y="81245"/>
                </a:lnTo>
                <a:lnTo>
                  <a:pt x="106525" y="82140"/>
                </a:lnTo>
                <a:lnTo>
                  <a:pt x="106403" y="83766"/>
                </a:lnTo>
                <a:lnTo>
                  <a:pt x="106786" y="84925"/>
                </a:lnTo>
                <a:lnTo>
                  <a:pt x="114091" y="106522"/>
                </a:lnTo>
                <a:lnTo>
                  <a:pt x="118207" y="110398"/>
                </a:lnTo>
                <a:lnTo>
                  <a:pt x="117237" y="115175"/>
                </a:lnTo>
                <a:lnTo>
                  <a:pt x="118702" y="115175"/>
                </a:lnTo>
                <a:lnTo>
                  <a:pt x="119926" y="114859"/>
                </a:lnTo>
                <a:lnTo>
                  <a:pt x="108748" y="81824"/>
                </a:lnTo>
                <a:lnTo>
                  <a:pt x="108359" y="80665"/>
                </a:lnTo>
                <a:lnTo>
                  <a:pt x="107587" y="80400"/>
                </a:lnTo>
                <a:close/>
              </a:path>
              <a:path extrusionOk="0" h="120000" w="120000">
                <a:moveTo>
                  <a:pt x="117580" y="110183"/>
                </a:moveTo>
                <a:lnTo>
                  <a:pt x="115510" y="110718"/>
                </a:lnTo>
                <a:lnTo>
                  <a:pt x="116732" y="114330"/>
                </a:lnTo>
                <a:lnTo>
                  <a:pt x="117580" y="110183"/>
                </a:lnTo>
                <a:close/>
              </a:path>
              <a:path extrusionOk="0" h="120000" w="120000">
                <a:moveTo>
                  <a:pt x="117980" y="110183"/>
                </a:moveTo>
                <a:lnTo>
                  <a:pt x="117580" y="110183"/>
                </a:lnTo>
                <a:lnTo>
                  <a:pt x="116732" y="114330"/>
                </a:lnTo>
                <a:lnTo>
                  <a:pt x="117409" y="114330"/>
                </a:lnTo>
                <a:lnTo>
                  <a:pt x="118207" y="110398"/>
                </a:lnTo>
                <a:lnTo>
                  <a:pt x="117980" y="110183"/>
                </a:lnTo>
                <a:close/>
              </a:path>
              <a:path extrusionOk="0" h="120000" w="120000">
                <a:moveTo>
                  <a:pt x="963" y="0"/>
                </a:moveTo>
                <a:lnTo>
                  <a:pt x="0" y="4839"/>
                </a:lnTo>
                <a:lnTo>
                  <a:pt x="113150" y="111327"/>
                </a:lnTo>
                <a:lnTo>
                  <a:pt x="115510" y="110718"/>
                </a:lnTo>
                <a:lnTo>
                  <a:pt x="114091" y="106522"/>
                </a:lnTo>
                <a:lnTo>
                  <a:pt x="963" y="0"/>
                </a:lnTo>
                <a:close/>
              </a:path>
              <a:path extrusionOk="0" h="120000" w="120000">
                <a:moveTo>
                  <a:pt x="114091" y="106522"/>
                </a:moveTo>
                <a:lnTo>
                  <a:pt x="115510" y="110718"/>
                </a:lnTo>
                <a:lnTo>
                  <a:pt x="117580" y="110183"/>
                </a:lnTo>
                <a:lnTo>
                  <a:pt x="117980" y="110183"/>
                </a:lnTo>
                <a:lnTo>
                  <a:pt x="114091" y="106522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82"/>
          <p:cNvSpPr txBox="1"/>
          <p:nvPr/>
        </p:nvSpPr>
        <p:spPr>
          <a:xfrm>
            <a:off x="327422" y="4093369"/>
            <a:ext cx="858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Latent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826" name="Google Shape;826;p82"/>
          <p:cNvSpPr/>
          <p:nvPr/>
        </p:nvSpPr>
        <p:spPr>
          <a:xfrm>
            <a:off x="4326731" y="4660106"/>
            <a:ext cx="233400" cy="243000"/>
          </a:xfrm>
          <a:custGeom>
            <a:rect b="b" l="l" r="r" t="t"/>
            <a:pathLst>
              <a:path extrusionOk="0" h="120000" w="120000">
                <a:moveTo>
                  <a:pt x="115758" y="94041"/>
                </a:moveTo>
                <a:lnTo>
                  <a:pt x="114825" y="94041"/>
                </a:lnTo>
                <a:lnTo>
                  <a:pt x="115656" y="98678"/>
                </a:lnTo>
                <a:lnTo>
                  <a:pt x="106711" y="100115"/>
                </a:lnTo>
                <a:lnTo>
                  <a:pt x="87605" y="115414"/>
                </a:lnTo>
                <a:lnTo>
                  <a:pt x="86587" y="116247"/>
                </a:lnTo>
                <a:lnTo>
                  <a:pt x="86434" y="117726"/>
                </a:lnTo>
                <a:lnTo>
                  <a:pt x="87312" y="118721"/>
                </a:lnTo>
                <a:lnTo>
                  <a:pt x="88144" y="119716"/>
                </a:lnTo>
                <a:lnTo>
                  <a:pt x="89713" y="119853"/>
                </a:lnTo>
                <a:lnTo>
                  <a:pt x="90731" y="119024"/>
                </a:lnTo>
                <a:lnTo>
                  <a:pt x="119999" y="95591"/>
                </a:lnTo>
                <a:lnTo>
                  <a:pt x="115758" y="94041"/>
                </a:lnTo>
                <a:close/>
              </a:path>
              <a:path extrusionOk="0" h="120000" w="120000">
                <a:moveTo>
                  <a:pt x="198" y="0"/>
                </a:moveTo>
                <a:lnTo>
                  <a:pt x="0" y="14349"/>
                </a:lnTo>
                <a:lnTo>
                  <a:pt x="0" y="28492"/>
                </a:lnTo>
                <a:lnTo>
                  <a:pt x="924" y="48751"/>
                </a:lnTo>
                <a:lnTo>
                  <a:pt x="3804" y="67036"/>
                </a:lnTo>
                <a:lnTo>
                  <a:pt x="9564" y="82623"/>
                </a:lnTo>
                <a:lnTo>
                  <a:pt x="19117" y="94508"/>
                </a:lnTo>
                <a:lnTo>
                  <a:pt x="32979" y="101668"/>
                </a:lnTo>
                <a:lnTo>
                  <a:pt x="50048" y="104666"/>
                </a:lnTo>
                <a:lnTo>
                  <a:pt x="56288" y="104952"/>
                </a:lnTo>
                <a:lnTo>
                  <a:pt x="62833" y="104917"/>
                </a:lnTo>
                <a:lnTo>
                  <a:pt x="90778" y="102465"/>
                </a:lnTo>
                <a:lnTo>
                  <a:pt x="105517" y="100307"/>
                </a:lnTo>
                <a:lnTo>
                  <a:pt x="105791" y="100263"/>
                </a:lnTo>
                <a:lnTo>
                  <a:pt x="56440" y="100263"/>
                </a:lnTo>
                <a:lnTo>
                  <a:pt x="50341" y="99981"/>
                </a:lnTo>
                <a:lnTo>
                  <a:pt x="50446" y="99981"/>
                </a:lnTo>
                <a:lnTo>
                  <a:pt x="44909" y="99448"/>
                </a:lnTo>
                <a:lnTo>
                  <a:pt x="44826" y="99448"/>
                </a:lnTo>
                <a:lnTo>
                  <a:pt x="44639" y="99422"/>
                </a:lnTo>
                <a:lnTo>
                  <a:pt x="39594" y="98545"/>
                </a:lnTo>
                <a:lnTo>
                  <a:pt x="39312" y="98497"/>
                </a:lnTo>
                <a:lnTo>
                  <a:pt x="39376" y="98497"/>
                </a:lnTo>
                <a:lnTo>
                  <a:pt x="34658" y="97242"/>
                </a:lnTo>
                <a:lnTo>
                  <a:pt x="34583" y="97242"/>
                </a:lnTo>
                <a:lnTo>
                  <a:pt x="30195" y="95609"/>
                </a:lnTo>
                <a:lnTo>
                  <a:pt x="30145" y="95609"/>
                </a:lnTo>
                <a:lnTo>
                  <a:pt x="29853" y="95481"/>
                </a:lnTo>
                <a:lnTo>
                  <a:pt x="26065" y="93514"/>
                </a:lnTo>
                <a:lnTo>
                  <a:pt x="25755" y="93354"/>
                </a:lnTo>
                <a:lnTo>
                  <a:pt x="25820" y="93354"/>
                </a:lnTo>
                <a:lnTo>
                  <a:pt x="22478" y="91029"/>
                </a:lnTo>
                <a:lnTo>
                  <a:pt x="22396" y="91029"/>
                </a:lnTo>
                <a:lnTo>
                  <a:pt x="22150" y="90800"/>
                </a:lnTo>
                <a:lnTo>
                  <a:pt x="19228" y="88026"/>
                </a:lnTo>
                <a:lnTo>
                  <a:pt x="18977" y="87788"/>
                </a:lnTo>
                <a:lnTo>
                  <a:pt x="19030" y="87788"/>
                </a:lnTo>
                <a:lnTo>
                  <a:pt x="16395" y="84544"/>
                </a:lnTo>
                <a:lnTo>
                  <a:pt x="16190" y="84293"/>
                </a:lnTo>
                <a:lnTo>
                  <a:pt x="13935" y="80563"/>
                </a:lnTo>
                <a:lnTo>
                  <a:pt x="13812" y="80367"/>
                </a:lnTo>
                <a:lnTo>
                  <a:pt x="11706" y="75949"/>
                </a:lnTo>
                <a:lnTo>
                  <a:pt x="10057" y="71282"/>
                </a:lnTo>
                <a:lnTo>
                  <a:pt x="8534" y="65892"/>
                </a:lnTo>
                <a:lnTo>
                  <a:pt x="7390" y="60454"/>
                </a:lnTo>
                <a:lnTo>
                  <a:pt x="6498" y="54554"/>
                </a:lnTo>
                <a:lnTo>
                  <a:pt x="5814" y="48359"/>
                </a:lnTo>
                <a:lnTo>
                  <a:pt x="5276" y="41944"/>
                </a:lnTo>
                <a:lnTo>
                  <a:pt x="4835" y="28381"/>
                </a:lnTo>
                <a:lnTo>
                  <a:pt x="4882" y="14349"/>
                </a:lnTo>
                <a:lnTo>
                  <a:pt x="5068" y="60"/>
                </a:lnTo>
                <a:lnTo>
                  <a:pt x="198" y="0"/>
                </a:lnTo>
                <a:close/>
              </a:path>
              <a:path extrusionOk="0" h="120000" w="120000">
                <a:moveTo>
                  <a:pt x="62727" y="100219"/>
                </a:moveTo>
                <a:lnTo>
                  <a:pt x="56347" y="100259"/>
                </a:lnTo>
                <a:lnTo>
                  <a:pt x="56440" y="100263"/>
                </a:lnTo>
                <a:lnTo>
                  <a:pt x="105791" y="100263"/>
                </a:lnTo>
                <a:lnTo>
                  <a:pt x="106036" y="100223"/>
                </a:lnTo>
                <a:lnTo>
                  <a:pt x="62633" y="100223"/>
                </a:lnTo>
                <a:lnTo>
                  <a:pt x="62727" y="100219"/>
                </a:lnTo>
                <a:close/>
              </a:path>
              <a:path extrusionOk="0" h="120000" w="120000">
                <a:moveTo>
                  <a:pt x="76010" y="99421"/>
                </a:moveTo>
                <a:lnTo>
                  <a:pt x="69225" y="99910"/>
                </a:lnTo>
                <a:lnTo>
                  <a:pt x="62633" y="100223"/>
                </a:lnTo>
                <a:lnTo>
                  <a:pt x="106036" y="100223"/>
                </a:lnTo>
                <a:lnTo>
                  <a:pt x="106711" y="100115"/>
                </a:lnTo>
                <a:lnTo>
                  <a:pt x="107571" y="99427"/>
                </a:lnTo>
                <a:lnTo>
                  <a:pt x="75956" y="99427"/>
                </a:lnTo>
                <a:lnTo>
                  <a:pt x="76010" y="99421"/>
                </a:lnTo>
                <a:close/>
              </a:path>
              <a:path extrusionOk="0" h="120000" w="120000">
                <a:moveTo>
                  <a:pt x="110451" y="97121"/>
                </a:moveTo>
                <a:lnTo>
                  <a:pt x="106711" y="100115"/>
                </a:lnTo>
                <a:lnTo>
                  <a:pt x="115656" y="98678"/>
                </a:lnTo>
                <a:lnTo>
                  <a:pt x="115635" y="98559"/>
                </a:lnTo>
                <a:lnTo>
                  <a:pt x="114392" y="98559"/>
                </a:lnTo>
                <a:lnTo>
                  <a:pt x="110451" y="97121"/>
                </a:lnTo>
                <a:close/>
              </a:path>
              <a:path extrusionOk="0" h="120000" w="120000">
                <a:moveTo>
                  <a:pt x="50446" y="99981"/>
                </a:moveTo>
                <a:lnTo>
                  <a:pt x="50341" y="99981"/>
                </a:lnTo>
                <a:lnTo>
                  <a:pt x="50493" y="99986"/>
                </a:lnTo>
                <a:lnTo>
                  <a:pt x="50446" y="99981"/>
                </a:lnTo>
                <a:close/>
              </a:path>
              <a:path extrusionOk="0" h="120000" w="120000">
                <a:moveTo>
                  <a:pt x="44639" y="99422"/>
                </a:moveTo>
                <a:lnTo>
                  <a:pt x="44826" y="99448"/>
                </a:lnTo>
                <a:lnTo>
                  <a:pt x="44723" y="99430"/>
                </a:lnTo>
                <a:lnTo>
                  <a:pt x="44639" y="99422"/>
                </a:lnTo>
                <a:close/>
              </a:path>
              <a:path extrusionOk="0" h="120000" w="120000">
                <a:moveTo>
                  <a:pt x="44723" y="99430"/>
                </a:moveTo>
                <a:lnTo>
                  <a:pt x="44826" y="99448"/>
                </a:lnTo>
                <a:lnTo>
                  <a:pt x="44909" y="99448"/>
                </a:lnTo>
                <a:lnTo>
                  <a:pt x="44723" y="99430"/>
                </a:lnTo>
                <a:close/>
              </a:path>
              <a:path extrusionOk="0" h="120000" w="120000">
                <a:moveTo>
                  <a:pt x="44676" y="99422"/>
                </a:moveTo>
                <a:close/>
              </a:path>
              <a:path extrusionOk="0" h="120000" w="120000">
                <a:moveTo>
                  <a:pt x="107582" y="99418"/>
                </a:moveTo>
                <a:lnTo>
                  <a:pt x="76050" y="99418"/>
                </a:lnTo>
                <a:lnTo>
                  <a:pt x="75956" y="99427"/>
                </a:lnTo>
                <a:lnTo>
                  <a:pt x="107571" y="99427"/>
                </a:lnTo>
                <a:lnTo>
                  <a:pt x="107582" y="99418"/>
                </a:lnTo>
                <a:close/>
              </a:path>
              <a:path extrusionOk="0" h="120000" w="120000">
                <a:moveTo>
                  <a:pt x="90140" y="97806"/>
                </a:moveTo>
                <a:lnTo>
                  <a:pt x="76010" y="99421"/>
                </a:lnTo>
                <a:lnTo>
                  <a:pt x="107582" y="99418"/>
                </a:lnTo>
                <a:lnTo>
                  <a:pt x="109579" y="97819"/>
                </a:lnTo>
                <a:lnTo>
                  <a:pt x="90052" y="97819"/>
                </a:lnTo>
                <a:lnTo>
                  <a:pt x="90140" y="97806"/>
                </a:lnTo>
                <a:close/>
              </a:path>
              <a:path extrusionOk="0" h="120000" w="120000">
                <a:moveTo>
                  <a:pt x="113654" y="94556"/>
                </a:moveTo>
                <a:lnTo>
                  <a:pt x="110451" y="97121"/>
                </a:lnTo>
                <a:lnTo>
                  <a:pt x="114392" y="98559"/>
                </a:lnTo>
                <a:lnTo>
                  <a:pt x="113654" y="94556"/>
                </a:lnTo>
                <a:close/>
              </a:path>
              <a:path extrusionOk="0" h="120000" w="120000">
                <a:moveTo>
                  <a:pt x="114917" y="94556"/>
                </a:moveTo>
                <a:lnTo>
                  <a:pt x="113654" y="94556"/>
                </a:lnTo>
                <a:lnTo>
                  <a:pt x="114392" y="98559"/>
                </a:lnTo>
                <a:lnTo>
                  <a:pt x="115635" y="98559"/>
                </a:lnTo>
                <a:lnTo>
                  <a:pt x="114917" y="94556"/>
                </a:lnTo>
                <a:close/>
              </a:path>
              <a:path extrusionOk="0" h="120000" w="120000">
                <a:moveTo>
                  <a:pt x="39312" y="98497"/>
                </a:moveTo>
                <a:lnTo>
                  <a:pt x="39558" y="98545"/>
                </a:lnTo>
                <a:lnTo>
                  <a:pt x="39494" y="98528"/>
                </a:lnTo>
                <a:lnTo>
                  <a:pt x="39312" y="98497"/>
                </a:lnTo>
                <a:close/>
              </a:path>
              <a:path extrusionOk="0" h="120000" w="120000">
                <a:moveTo>
                  <a:pt x="39494" y="98528"/>
                </a:moveTo>
                <a:lnTo>
                  <a:pt x="39558" y="98545"/>
                </a:lnTo>
                <a:lnTo>
                  <a:pt x="39494" y="98528"/>
                </a:lnTo>
                <a:close/>
              </a:path>
              <a:path extrusionOk="0" h="120000" w="120000">
                <a:moveTo>
                  <a:pt x="39376" y="98497"/>
                </a:moveTo>
                <a:lnTo>
                  <a:pt x="39312" y="98497"/>
                </a:lnTo>
                <a:lnTo>
                  <a:pt x="39494" y="98528"/>
                </a:lnTo>
                <a:lnTo>
                  <a:pt x="39376" y="98497"/>
                </a:lnTo>
                <a:close/>
              </a:path>
              <a:path extrusionOk="0" h="120000" w="120000">
                <a:moveTo>
                  <a:pt x="109595" y="97806"/>
                </a:moveTo>
                <a:lnTo>
                  <a:pt x="90141" y="97806"/>
                </a:lnTo>
                <a:lnTo>
                  <a:pt x="90052" y="97819"/>
                </a:lnTo>
                <a:lnTo>
                  <a:pt x="109579" y="97819"/>
                </a:lnTo>
                <a:lnTo>
                  <a:pt x="109595" y="97806"/>
                </a:lnTo>
                <a:close/>
              </a:path>
              <a:path extrusionOk="0" h="120000" w="120000">
                <a:moveTo>
                  <a:pt x="104733" y="95671"/>
                </a:moveTo>
                <a:lnTo>
                  <a:pt x="90140" y="97806"/>
                </a:lnTo>
                <a:lnTo>
                  <a:pt x="109595" y="97806"/>
                </a:lnTo>
                <a:lnTo>
                  <a:pt x="110451" y="97121"/>
                </a:lnTo>
                <a:lnTo>
                  <a:pt x="106491" y="95675"/>
                </a:lnTo>
                <a:lnTo>
                  <a:pt x="104733" y="95675"/>
                </a:lnTo>
                <a:lnTo>
                  <a:pt x="104733" y="95671"/>
                </a:lnTo>
                <a:close/>
              </a:path>
              <a:path extrusionOk="0" h="120000" w="120000">
                <a:moveTo>
                  <a:pt x="34396" y="97172"/>
                </a:moveTo>
                <a:lnTo>
                  <a:pt x="34583" y="97242"/>
                </a:lnTo>
                <a:lnTo>
                  <a:pt x="34658" y="97242"/>
                </a:lnTo>
                <a:lnTo>
                  <a:pt x="34396" y="97172"/>
                </a:lnTo>
                <a:close/>
              </a:path>
              <a:path extrusionOk="0" h="120000" w="120000">
                <a:moveTo>
                  <a:pt x="114825" y="94041"/>
                </a:moveTo>
                <a:lnTo>
                  <a:pt x="105951" y="95478"/>
                </a:lnTo>
                <a:lnTo>
                  <a:pt x="110451" y="97121"/>
                </a:lnTo>
                <a:lnTo>
                  <a:pt x="113654" y="94556"/>
                </a:lnTo>
                <a:lnTo>
                  <a:pt x="114917" y="94556"/>
                </a:lnTo>
                <a:lnTo>
                  <a:pt x="114825" y="94041"/>
                </a:lnTo>
                <a:close/>
              </a:path>
              <a:path extrusionOk="0" h="120000" w="120000">
                <a:moveTo>
                  <a:pt x="105951" y="95478"/>
                </a:moveTo>
                <a:lnTo>
                  <a:pt x="104733" y="95675"/>
                </a:lnTo>
                <a:lnTo>
                  <a:pt x="106491" y="95675"/>
                </a:lnTo>
                <a:lnTo>
                  <a:pt x="105951" y="95478"/>
                </a:lnTo>
                <a:close/>
              </a:path>
              <a:path extrusionOk="0" h="120000" w="120000">
                <a:moveTo>
                  <a:pt x="29853" y="95481"/>
                </a:moveTo>
                <a:lnTo>
                  <a:pt x="30145" y="95609"/>
                </a:lnTo>
                <a:lnTo>
                  <a:pt x="30015" y="95542"/>
                </a:lnTo>
                <a:lnTo>
                  <a:pt x="29853" y="95481"/>
                </a:lnTo>
                <a:close/>
              </a:path>
              <a:path extrusionOk="0" h="120000" w="120000">
                <a:moveTo>
                  <a:pt x="30015" y="95542"/>
                </a:moveTo>
                <a:lnTo>
                  <a:pt x="30145" y="95609"/>
                </a:lnTo>
                <a:lnTo>
                  <a:pt x="30195" y="95609"/>
                </a:lnTo>
                <a:lnTo>
                  <a:pt x="30015" y="95542"/>
                </a:lnTo>
                <a:close/>
              </a:path>
              <a:path extrusionOk="0" h="120000" w="120000">
                <a:moveTo>
                  <a:pt x="29898" y="95481"/>
                </a:moveTo>
                <a:lnTo>
                  <a:pt x="30015" y="95542"/>
                </a:lnTo>
                <a:lnTo>
                  <a:pt x="29898" y="95481"/>
                </a:lnTo>
                <a:close/>
              </a:path>
              <a:path extrusionOk="0" h="120000" w="120000">
                <a:moveTo>
                  <a:pt x="83168" y="82135"/>
                </a:moveTo>
                <a:lnTo>
                  <a:pt x="81751" y="82747"/>
                </a:lnTo>
                <a:lnTo>
                  <a:pt x="81272" y="83958"/>
                </a:lnTo>
                <a:lnTo>
                  <a:pt x="80780" y="85173"/>
                </a:lnTo>
                <a:lnTo>
                  <a:pt x="81412" y="86529"/>
                </a:lnTo>
                <a:lnTo>
                  <a:pt x="105951" y="95478"/>
                </a:lnTo>
                <a:lnTo>
                  <a:pt x="114825" y="94041"/>
                </a:lnTo>
                <a:lnTo>
                  <a:pt x="115758" y="94041"/>
                </a:lnTo>
                <a:lnTo>
                  <a:pt x="83168" y="82135"/>
                </a:lnTo>
                <a:close/>
              </a:path>
              <a:path extrusionOk="0" h="120000" w="120000">
                <a:moveTo>
                  <a:pt x="25755" y="93354"/>
                </a:moveTo>
                <a:lnTo>
                  <a:pt x="26048" y="93514"/>
                </a:lnTo>
                <a:lnTo>
                  <a:pt x="25755" y="93354"/>
                </a:lnTo>
                <a:close/>
              </a:path>
              <a:path extrusionOk="0" h="120000" w="120000">
                <a:moveTo>
                  <a:pt x="26001" y="93480"/>
                </a:moveTo>
                <a:lnTo>
                  <a:pt x="26065" y="93514"/>
                </a:lnTo>
                <a:lnTo>
                  <a:pt x="26001" y="93480"/>
                </a:lnTo>
                <a:close/>
              </a:path>
              <a:path extrusionOk="0" h="120000" w="120000">
                <a:moveTo>
                  <a:pt x="25820" y="93354"/>
                </a:moveTo>
                <a:lnTo>
                  <a:pt x="25755" y="93354"/>
                </a:lnTo>
                <a:lnTo>
                  <a:pt x="26001" y="93480"/>
                </a:lnTo>
                <a:lnTo>
                  <a:pt x="25820" y="93354"/>
                </a:lnTo>
                <a:close/>
              </a:path>
              <a:path extrusionOk="0" h="120000" w="120000">
                <a:moveTo>
                  <a:pt x="22150" y="90800"/>
                </a:moveTo>
                <a:lnTo>
                  <a:pt x="22396" y="91029"/>
                </a:lnTo>
                <a:lnTo>
                  <a:pt x="22166" y="90812"/>
                </a:lnTo>
                <a:lnTo>
                  <a:pt x="22150" y="90800"/>
                </a:lnTo>
                <a:close/>
              </a:path>
              <a:path extrusionOk="0" h="120000" w="120000">
                <a:moveTo>
                  <a:pt x="22166" y="90812"/>
                </a:moveTo>
                <a:lnTo>
                  <a:pt x="22396" y="91029"/>
                </a:lnTo>
                <a:lnTo>
                  <a:pt x="22478" y="91029"/>
                </a:lnTo>
                <a:lnTo>
                  <a:pt x="22166" y="90812"/>
                </a:lnTo>
                <a:close/>
              </a:path>
              <a:path extrusionOk="0" h="120000" w="120000">
                <a:moveTo>
                  <a:pt x="22154" y="90800"/>
                </a:moveTo>
                <a:close/>
              </a:path>
              <a:path extrusionOk="0" h="120000" w="120000">
                <a:moveTo>
                  <a:pt x="18977" y="87788"/>
                </a:moveTo>
                <a:lnTo>
                  <a:pt x="19223" y="88026"/>
                </a:lnTo>
                <a:lnTo>
                  <a:pt x="18977" y="87788"/>
                </a:lnTo>
                <a:close/>
              </a:path>
              <a:path extrusionOk="0" h="120000" w="120000">
                <a:moveTo>
                  <a:pt x="19206" y="88005"/>
                </a:moveTo>
                <a:close/>
              </a:path>
              <a:path extrusionOk="0" h="120000" w="120000">
                <a:moveTo>
                  <a:pt x="19030" y="87788"/>
                </a:moveTo>
                <a:lnTo>
                  <a:pt x="18977" y="87788"/>
                </a:lnTo>
                <a:lnTo>
                  <a:pt x="19206" y="88005"/>
                </a:lnTo>
                <a:lnTo>
                  <a:pt x="19030" y="87788"/>
                </a:lnTo>
                <a:close/>
              </a:path>
              <a:path extrusionOk="0" h="120000" w="120000">
                <a:moveTo>
                  <a:pt x="16190" y="84293"/>
                </a:moveTo>
                <a:lnTo>
                  <a:pt x="16389" y="84544"/>
                </a:lnTo>
                <a:lnTo>
                  <a:pt x="16190" y="84293"/>
                </a:lnTo>
                <a:close/>
              </a:path>
              <a:path extrusionOk="0" h="120000" w="120000">
                <a:moveTo>
                  <a:pt x="16373" y="84518"/>
                </a:moveTo>
                <a:close/>
              </a:path>
              <a:path extrusionOk="0" h="120000" w="120000">
                <a:moveTo>
                  <a:pt x="16235" y="84293"/>
                </a:moveTo>
                <a:lnTo>
                  <a:pt x="16373" y="84518"/>
                </a:lnTo>
                <a:lnTo>
                  <a:pt x="16235" y="84293"/>
                </a:lnTo>
                <a:close/>
              </a:path>
              <a:path extrusionOk="0" h="120000" w="120000">
                <a:moveTo>
                  <a:pt x="13802" y="80348"/>
                </a:moveTo>
                <a:lnTo>
                  <a:pt x="13908" y="80563"/>
                </a:lnTo>
                <a:lnTo>
                  <a:pt x="13814" y="80367"/>
                </a:lnTo>
                <a:lnTo>
                  <a:pt x="13802" y="80348"/>
                </a:lnTo>
                <a:close/>
              </a:path>
              <a:path extrusionOk="0" h="120000" w="120000">
                <a:moveTo>
                  <a:pt x="13814" y="80367"/>
                </a:moveTo>
                <a:lnTo>
                  <a:pt x="13908" y="80563"/>
                </a:lnTo>
                <a:lnTo>
                  <a:pt x="13814" y="80367"/>
                </a:lnTo>
                <a:close/>
              </a:path>
              <a:path extrusionOk="0" h="120000" w="120000">
                <a:moveTo>
                  <a:pt x="13805" y="80348"/>
                </a:moveTo>
                <a:close/>
              </a:path>
              <a:path extrusionOk="0" h="120000" w="120000">
                <a:moveTo>
                  <a:pt x="11799" y="76143"/>
                </a:moveTo>
                <a:close/>
              </a:path>
              <a:path extrusionOk="0" h="120000" w="120000">
                <a:moveTo>
                  <a:pt x="11729" y="75949"/>
                </a:moveTo>
                <a:lnTo>
                  <a:pt x="11799" y="76143"/>
                </a:lnTo>
                <a:lnTo>
                  <a:pt x="11729" y="75949"/>
                </a:lnTo>
                <a:close/>
              </a:path>
              <a:path extrusionOk="0" h="120000" w="120000">
                <a:moveTo>
                  <a:pt x="9997" y="71114"/>
                </a:moveTo>
                <a:lnTo>
                  <a:pt x="10044" y="71282"/>
                </a:lnTo>
                <a:lnTo>
                  <a:pt x="9997" y="71114"/>
                </a:lnTo>
                <a:close/>
              </a:path>
              <a:path extrusionOk="0" h="120000" w="120000">
                <a:moveTo>
                  <a:pt x="8551" y="65892"/>
                </a:moveTo>
                <a:lnTo>
                  <a:pt x="8581" y="66033"/>
                </a:lnTo>
                <a:lnTo>
                  <a:pt x="8551" y="65892"/>
                </a:lnTo>
                <a:close/>
              </a:path>
              <a:path extrusionOk="0" h="120000" w="120000">
                <a:moveTo>
                  <a:pt x="7363" y="60326"/>
                </a:moveTo>
                <a:lnTo>
                  <a:pt x="7363" y="60454"/>
                </a:lnTo>
                <a:lnTo>
                  <a:pt x="7363" y="60326"/>
                </a:lnTo>
                <a:close/>
              </a:path>
              <a:path extrusionOk="0" h="120000" w="120000">
                <a:moveTo>
                  <a:pt x="6485" y="54466"/>
                </a:moveTo>
                <a:lnTo>
                  <a:pt x="6485" y="54554"/>
                </a:lnTo>
                <a:lnTo>
                  <a:pt x="6485" y="54466"/>
                </a:lnTo>
                <a:close/>
              </a:path>
              <a:path extrusionOk="0" h="120000" w="120000">
                <a:moveTo>
                  <a:pt x="5806" y="48284"/>
                </a:moveTo>
                <a:lnTo>
                  <a:pt x="5806" y="48359"/>
                </a:lnTo>
                <a:lnTo>
                  <a:pt x="5806" y="48284"/>
                </a:lnTo>
                <a:close/>
              </a:path>
              <a:path extrusionOk="0" h="120000" w="120000">
                <a:moveTo>
                  <a:pt x="5267" y="41838"/>
                </a:moveTo>
                <a:lnTo>
                  <a:pt x="5267" y="41944"/>
                </a:lnTo>
                <a:lnTo>
                  <a:pt x="5267" y="41838"/>
                </a:lnTo>
                <a:close/>
              </a:path>
              <a:path extrusionOk="0" h="120000" w="120000">
                <a:moveTo>
                  <a:pt x="4881" y="28381"/>
                </a:moveTo>
                <a:lnTo>
                  <a:pt x="4881" y="28452"/>
                </a:lnTo>
                <a:lnTo>
                  <a:pt x="4881" y="28381"/>
                </a:lnTo>
                <a:close/>
              </a:path>
              <a:path extrusionOk="0" h="120000" w="120000">
                <a:moveTo>
                  <a:pt x="4882" y="14362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82"/>
          <p:cNvSpPr/>
          <p:nvPr/>
        </p:nvSpPr>
        <p:spPr>
          <a:xfrm>
            <a:off x="7134225" y="3961209"/>
            <a:ext cx="234600" cy="243000"/>
          </a:xfrm>
          <a:custGeom>
            <a:rect b="b" l="l" r="r" t="t"/>
            <a:pathLst>
              <a:path extrusionOk="0" h="120000" w="120000">
                <a:moveTo>
                  <a:pt x="115748" y="93881"/>
                </a:moveTo>
                <a:lnTo>
                  <a:pt x="114825" y="93881"/>
                </a:lnTo>
                <a:lnTo>
                  <a:pt x="115656" y="98549"/>
                </a:lnTo>
                <a:lnTo>
                  <a:pt x="106681" y="100008"/>
                </a:lnTo>
                <a:lnTo>
                  <a:pt x="87605" y="115356"/>
                </a:lnTo>
                <a:lnTo>
                  <a:pt x="86587" y="116187"/>
                </a:lnTo>
                <a:lnTo>
                  <a:pt x="86434" y="117671"/>
                </a:lnTo>
                <a:lnTo>
                  <a:pt x="87312" y="118675"/>
                </a:lnTo>
                <a:lnTo>
                  <a:pt x="88144" y="119674"/>
                </a:lnTo>
                <a:lnTo>
                  <a:pt x="89713" y="119811"/>
                </a:lnTo>
                <a:lnTo>
                  <a:pt x="90731" y="118980"/>
                </a:lnTo>
                <a:lnTo>
                  <a:pt x="119999" y="95437"/>
                </a:lnTo>
                <a:lnTo>
                  <a:pt x="115748" y="93881"/>
                </a:lnTo>
                <a:close/>
              </a:path>
              <a:path extrusionOk="0" h="120000" w="120000">
                <a:moveTo>
                  <a:pt x="198" y="0"/>
                </a:moveTo>
                <a:lnTo>
                  <a:pt x="0" y="14335"/>
                </a:lnTo>
                <a:lnTo>
                  <a:pt x="0" y="28480"/>
                </a:lnTo>
                <a:lnTo>
                  <a:pt x="924" y="48659"/>
                </a:lnTo>
                <a:lnTo>
                  <a:pt x="3804" y="66956"/>
                </a:lnTo>
                <a:lnTo>
                  <a:pt x="9564" y="82516"/>
                </a:lnTo>
                <a:lnTo>
                  <a:pt x="19117" y="94349"/>
                </a:lnTo>
                <a:lnTo>
                  <a:pt x="32979" y="101519"/>
                </a:lnTo>
                <a:lnTo>
                  <a:pt x="50048" y="104534"/>
                </a:lnTo>
                <a:lnTo>
                  <a:pt x="56288" y="104817"/>
                </a:lnTo>
                <a:lnTo>
                  <a:pt x="62833" y="104773"/>
                </a:lnTo>
                <a:lnTo>
                  <a:pt x="90778" y="102320"/>
                </a:lnTo>
                <a:lnTo>
                  <a:pt x="105517" y="100198"/>
                </a:lnTo>
                <a:lnTo>
                  <a:pt x="106088" y="100105"/>
                </a:lnTo>
                <a:lnTo>
                  <a:pt x="56347" y="100105"/>
                </a:lnTo>
                <a:lnTo>
                  <a:pt x="56427" y="100104"/>
                </a:lnTo>
                <a:lnTo>
                  <a:pt x="50341" y="99822"/>
                </a:lnTo>
                <a:lnTo>
                  <a:pt x="50493" y="99822"/>
                </a:lnTo>
                <a:lnTo>
                  <a:pt x="44639" y="99256"/>
                </a:lnTo>
                <a:lnTo>
                  <a:pt x="44780" y="99256"/>
                </a:lnTo>
                <a:lnTo>
                  <a:pt x="39875" y="98407"/>
                </a:lnTo>
                <a:lnTo>
                  <a:pt x="39558" y="98407"/>
                </a:lnTo>
                <a:lnTo>
                  <a:pt x="34734" y="97086"/>
                </a:lnTo>
                <a:lnTo>
                  <a:pt x="34583" y="97086"/>
                </a:lnTo>
                <a:lnTo>
                  <a:pt x="30227" y="95437"/>
                </a:lnTo>
                <a:lnTo>
                  <a:pt x="30099" y="95437"/>
                </a:lnTo>
                <a:lnTo>
                  <a:pt x="25755" y="93217"/>
                </a:lnTo>
                <a:lnTo>
                  <a:pt x="25846" y="93217"/>
                </a:lnTo>
                <a:lnTo>
                  <a:pt x="22484" y="90862"/>
                </a:lnTo>
                <a:lnTo>
                  <a:pt x="22396" y="90862"/>
                </a:lnTo>
                <a:lnTo>
                  <a:pt x="19227" y="87891"/>
                </a:lnTo>
                <a:lnTo>
                  <a:pt x="18977" y="87657"/>
                </a:lnTo>
                <a:lnTo>
                  <a:pt x="19032" y="87657"/>
                </a:lnTo>
                <a:lnTo>
                  <a:pt x="16190" y="84164"/>
                </a:lnTo>
                <a:lnTo>
                  <a:pt x="16242" y="84164"/>
                </a:lnTo>
                <a:lnTo>
                  <a:pt x="13949" y="80443"/>
                </a:lnTo>
                <a:lnTo>
                  <a:pt x="11706" y="75819"/>
                </a:lnTo>
                <a:lnTo>
                  <a:pt x="10066" y="71200"/>
                </a:lnTo>
                <a:lnTo>
                  <a:pt x="8534" y="65824"/>
                </a:lnTo>
                <a:lnTo>
                  <a:pt x="7393" y="60400"/>
                </a:lnTo>
                <a:lnTo>
                  <a:pt x="6499" y="54459"/>
                </a:lnTo>
                <a:lnTo>
                  <a:pt x="5816" y="48284"/>
                </a:lnTo>
                <a:lnTo>
                  <a:pt x="5275" y="41919"/>
                </a:lnTo>
                <a:lnTo>
                  <a:pt x="4835" y="28388"/>
                </a:lnTo>
                <a:lnTo>
                  <a:pt x="4882" y="14335"/>
                </a:lnTo>
                <a:lnTo>
                  <a:pt x="5068" y="97"/>
                </a:lnTo>
                <a:lnTo>
                  <a:pt x="198" y="0"/>
                </a:lnTo>
                <a:close/>
              </a:path>
              <a:path extrusionOk="0" h="120000" w="120000">
                <a:moveTo>
                  <a:pt x="56427" y="100104"/>
                </a:moveTo>
                <a:lnTo>
                  <a:pt x="56347" y="100105"/>
                </a:lnTo>
                <a:lnTo>
                  <a:pt x="56440" y="100105"/>
                </a:lnTo>
                <a:lnTo>
                  <a:pt x="56427" y="100104"/>
                </a:lnTo>
                <a:close/>
              </a:path>
              <a:path extrusionOk="0" h="120000" w="120000">
                <a:moveTo>
                  <a:pt x="105912" y="95337"/>
                </a:moveTo>
                <a:lnTo>
                  <a:pt x="104733" y="95530"/>
                </a:lnTo>
                <a:lnTo>
                  <a:pt x="90099" y="97652"/>
                </a:lnTo>
                <a:lnTo>
                  <a:pt x="75956" y="99256"/>
                </a:lnTo>
                <a:lnTo>
                  <a:pt x="76050" y="99256"/>
                </a:lnTo>
                <a:lnTo>
                  <a:pt x="69225" y="99773"/>
                </a:lnTo>
                <a:lnTo>
                  <a:pt x="62633" y="100056"/>
                </a:lnTo>
                <a:lnTo>
                  <a:pt x="56427" y="100104"/>
                </a:lnTo>
                <a:lnTo>
                  <a:pt x="106092" y="100104"/>
                </a:lnTo>
                <a:lnTo>
                  <a:pt x="106681" y="100008"/>
                </a:lnTo>
                <a:lnTo>
                  <a:pt x="110426" y="96995"/>
                </a:lnTo>
                <a:lnTo>
                  <a:pt x="105912" y="95337"/>
                </a:lnTo>
                <a:close/>
              </a:path>
              <a:path extrusionOk="0" h="120000" w="120000">
                <a:moveTo>
                  <a:pt x="110426" y="96995"/>
                </a:moveTo>
                <a:lnTo>
                  <a:pt x="106681" y="100008"/>
                </a:lnTo>
                <a:lnTo>
                  <a:pt x="115656" y="98549"/>
                </a:lnTo>
                <a:lnTo>
                  <a:pt x="115638" y="98451"/>
                </a:lnTo>
                <a:lnTo>
                  <a:pt x="114392" y="98451"/>
                </a:lnTo>
                <a:lnTo>
                  <a:pt x="110426" y="96995"/>
                </a:lnTo>
                <a:close/>
              </a:path>
              <a:path extrusionOk="0" h="120000" w="120000">
                <a:moveTo>
                  <a:pt x="113654" y="94398"/>
                </a:moveTo>
                <a:lnTo>
                  <a:pt x="110426" y="96995"/>
                </a:lnTo>
                <a:lnTo>
                  <a:pt x="114392" y="98451"/>
                </a:lnTo>
                <a:lnTo>
                  <a:pt x="113654" y="94398"/>
                </a:lnTo>
                <a:close/>
              </a:path>
              <a:path extrusionOk="0" h="120000" w="120000">
                <a:moveTo>
                  <a:pt x="114917" y="94398"/>
                </a:moveTo>
                <a:lnTo>
                  <a:pt x="113654" y="94398"/>
                </a:lnTo>
                <a:lnTo>
                  <a:pt x="114392" y="98451"/>
                </a:lnTo>
                <a:lnTo>
                  <a:pt x="115638" y="98451"/>
                </a:lnTo>
                <a:lnTo>
                  <a:pt x="114917" y="94398"/>
                </a:lnTo>
                <a:close/>
              </a:path>
              <a:path extrusionOk="0" h="120000" w="120000">
                <a:moveTo>
                  <a:pt x="39312" y="98310"/>
                </a:moveTo>
                <a:lnTo>
                  <a:pt x="39558" y="98407"/>
                </a:lnTo>
                <a:lnTo>
                  <a:pt x="39875" y="98407"/>
                </a:lnTo>
                <a:lnTo>
                  <a:pt x="39312" y="98310"/>
                </a:lnTo>
                <a:close/>
              </a:path>
              <a:path extrusionOk="0" h="120000" w="120000">
                <a:moveTo>
                  <a:pt x="34396" y="96993"/>
                </a:moveTo>
                <a:lnTo>
                  <a:pt x="34583" y="97086"/>
                </a:lnTo>
                <a:lnTo>
                  <a:pt x="34734" y="97086"/>
                </a:lnTo>
                <a:lnTo>
                  <a:pt x="34396" y="96993"/>
                </a:lnTo>
                <a:close/>
              </a:path>
              <a:path extrusionOk="0" h="120000" w="120000">
                <a:moveTo>
                  <a:pt x="114825" y="93881"/>
                </a:moveTo>
                <a:lnTo>
                  <a:pt x="105912" y="95337"/>
                </a:lnTo>
                <a:lnTo>
                  <a:pt x="110426" y="96995"/>
                </a:lnTo>
                <a:lnTo>
                  <a:pt x="113654" y="94398"/>
                </a:lnTo>
                <a:lnTo>
                  <a:pt x="114917" y="94398"/>
                </a:lnTo>
                <a:lnTo>
                  <a:pt x="114825" y="93881"/>
                </a:lnTo>
                <a:close/>
              </a:path>
              <a:path extrusionOk="0" h="120000" w="120000">
                <a:moveTo>
                  <a:pt x="29853" y="95295"/>
                </a:moveTo>
                <a:lnTo>
                  <a:pt x="30099" y="95437"/>
                </a:lnTo>
                <a:lnTo>
                  <a:pt x="30227" y="95437"/>
                </a:lnTo>
                <a:lnTo>
                  <a:pt x="29853" y="95295"/>
                </a:lnTo>
                <a:close/>
              </a:path>
              <a:path extrusionOk="0" h="120000" w="120000">
                <a:moveTo>
                  <a:pt x="83168" y="81950"/>
                </a:moveTo>
                <a:lnTo>
                  <a:pt x="81751" y="82565"/>
                </a:lnTo>
                <a:lnTo>
                  <a:pt x="81272" y="83789"/>
                </a:lnTo>
                <a:lnTo>
                  <a:pt x="80780" y="85013"/>
                </a:lnTo>
                <a:lnTo>
                  <a:pt x="81412" y="86335"/>
                </a:lnTo>
                <a:lnTo>
                  <a:pt x="105912" y="95337"/>
                </a:lnTo>
                <a:lnTo>
                  <a:pt x="114825" y="93881"/>
                </a:lnTo>
                <a:lnTo>
                  <a:pt x="115748" y="93881"/>
                </a:lnTo>
                <a:lnTo>
                  <a:pt x="83168" y="81950"/>
                </a:lnTo>
                <a:close/>
              </a:path>
              <a:path extrusionOk="0" h="120000" w="120000">
                <a:moveTo>
                  <a:pt x="25846" y="93217"/>
                </a:moveTo>
                <a:lnTo>
                  <a:pt x="25755" y="93217"/>
                </a:lnTo>
                <a:lnTo>
                  <a:pt x="26048" y="93359"/>
                </a:lnTo>
                <a:lnTo>
                  <a:pt x="25846" y="93217"/>
                </a:lnTo>
                <a:close/>
              </a:path>
              <a:path extrusionOk="0" h="120000" w="120000">
                <a:moveTo>
                  <a:pt x="22150" y="90628"/>
                </a:moveTo>
                <a:lnTo>
                  <a:pt x="22396" y="90862"/>
                </a:lnTo>
                <a:lnTo>
                  <a:pt x="22484" y="90862"/>
                </a:lnTo>
                <a:lnTo>
                  <a:pt x="22150" y="90628"/>
                </a:lnTo>
                <a:close/>
              </a:path>
              <a:path extrusionOk="0" h="120000" w="120000">
                <a:moveTo>
                  <a:pt x="18977" y="87657"/>
                </a:moveTo>
                <a:lnTo>
                  <a:pt x="19223" y="87891"/>
                </a:lnTo>
                <a:lnTo>
                  <a:pt x="18977" y="87657"/>
                </a:lnTo>
                <a:close/>
              </a:path>
              <a:path extrusionOk="0" h="120000" w="120000">
                <a:moveTo>
                  <a:pt x="19210" y="87875"/>
                </a:moveTo>
                <a:close/>
              </a:path>
              <a:path extrusionOk="0" h="120000" w="120000">
                <a:moveTo>
                  <a:pt x="19032" y="87657"/>
                </a:moveTo>
                <a:lnTo>
                  <a:pt x="18977" y="87657"/>
                </a:lnTo>
                <a:lnTo>
                  <a:pt x="19210" y="87875"/>
                </a:lnTo>
                <a:lnTo>
                  <a:pt x="19032" y="87657"/>
                </a:lnTo>
                <a:close/>
              </a:path>
              <a:path extrusionOk="0" h="120000" w="120000">
                <a:moveTo>
                  <a:pt x="16242" y="84164"/>
                </a:moveTo>
                <a:lnTo>
                  <a:pt x="16190" y="84164"/>
                </a:lnTo>
                <a:lnTo>
                  <a:pt x="16389" y="84404"/>
                </a:lnTo>
                <a:lnTo>
                  <a:pt x="16242" y="84164"/>
                </a:lnTo>
                <a:close/>
              </a:path>
              <a:path extrusionOk="0" h="120000" w="120000">
                <a:moveTo>
                  <a:pt x="13802" y="80204"/>
                </a:moveTo>
                <a:lnTo>
                  <a:pt x="13908" y="80443"/>
                </a:lnTo>
                <a:lnTo>
                  <a:pt x="13802" y="80204"/>
                </a:lnTo>
                <a:close/>
              </a:path>
              <a:path extrusionOk="0" h="120000" w="120000">
                <a:moveTo>
                  <a:pt x="11732" y="75819"/>
                </a:moveTo>
                <a:lnTo>
                  <a:pt x="11800" y="76009"/>
                </a:lnTo>
                <a:lnTo>
                  <a:pt x="11732" y="75819"/>
                </a:lnTo>
                <a:close/>
              </a:path>
              <a:path extrusionOk="0" h="120000" w="120000">
                <a:moveTo>
                  <a:pt x="9997" y="71009"/>
                </a:moveTo>
                <a:lnTo>
                  <a:pt x="10044" y="71200"/>
                </a:lnTo>
                <a:lnTo>
                  <a:pt x="9997" y="71009"/>
                </a:lnTo>
                <a:close/>
              </a:path>
              <a:path extrusionOk="0" h="120000" w="120000">
                <a:moveTo>
                  <a:pt x="8551" y="65824"/>
                </a:moveTo>
                <a:lnTo>
                  <a:pt x="8581" y="65966"/>
                </a:lnTo>
                <a:lnTo>
                  <a:pt x="8551" y="65824"/>
                </a:lnTo>
                <a:close/>
              </a:path>
              <a:path extrusionOk="0" h="120000" w="120000">
                <a:moveTo>
                  <a:pt x="7363" y="60259"/>
                </a:moveTo>
                <a:lnTo>
                  <a:pt x="7363" y="60400"/>
                </a:lnTo>
                <a:lnTo>
                  <a:pt x="7363" y="60259"/>
                </a:lnTo>
                <a:close/>
              </a:path>
              <a:path extrusionOk="0" h="120000" w="120000">
                <a:moveTo>
                  <a:pt x="6485" y="54367"/>
                </a:moveTo>
                <a:lnTo>
                  <a:pt x="6485" y="54459"/>
                </a:lnTo>
                <a:lnTo>
                  <a:pt x="6485" y="54367"/>
                </a:lnTo>
                <a:close/>
              </a:path>
              <a:path extrusionOk="0" h="120000" w="120000">
                <a:moveTo>
                  <a:pt x="5806" y="48191"/>
                </a:moveTo>
                <a:lnTo>
                  <a:pt x="5806" y="48284"/>
                </a:lnTo>
                <a:lnTo>
                  <a:pt x="5806" y="48191"/>
                </a:lnTo>
                <a:close/>
              </a:path>
              <a:path extrusionOk="0" h="120000" w="120000">
                <a:moveTo>
                  <a:pt x="5267" y="41826"/>
                </a:moveTo>
                <a:lnTo>
                  <a:pt x="5267" y="41919"/>
                </a:lnTo>
                <a:lnTo>
                  <a:pt x="5267" y="41826"/>
                </a:lnTo>
                <a:close/>
              </a:path>
              <a:path extrusionOk="0" h="120000" w="120000">
                <a:moveTo>
                  <a:pt x="4881" y="28388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82"/>
          <p:cNvSpPr/>
          <p:nvPr/>
        </p:nvSpPr>
        <p:spPr>
          <a:xfrm>
            <a:off x="5529263" y="1491853"/>
            <a:ext cx="217800" cy="261900"/>
          </a:xfrm>
          <a:custGeom>
            <a:rect b="b" l="l" r="r" t="t"/>
            <a:pathLst>
              <a:path extrusionOk="0" h="120000" w="120000">
                <a:moveTo>
                  <a:pt x="73311" y="15708"/>
                </a:moveTo>
                <a:lnTo>
                  <a:pt x="52028" y="16714"/>
                </a:lnTo>
                <a:lnTo>
                  <a:pt x="33364" y="20076"/>
                </a:lnTo>
                <a:lnTo>
                  <a:pt x="18195" y="26663"/>
                </a:lnTo>
                <a:lnTo>
                  <a:pt x="7742" y="37356"/>
                </a:lnTo>
                <a:lnTo>
                  <a:pt x="2095" y="51494"/>
                </a:lnTo>
                <a:lnTo>
                  <a:pt x="112" y="68166"/>
                </a:lnTo>
                <a:lnTo>
                  <a:pt x="0" y="74230"/>
                </a:lnTo>
                <a:lnTo>
                  <a:pt x="213" y="80430"/>
                </a:lnTo>
                <a:lnTo>
                  <a:pt x="1204" y="93206"/>
                </a:lnTo>
                <a:lnTo>
                  <a:pt x="2723" y="106434"/>
                </a:lnTo>
                <a:lnTo>
                  <a:pt x="4555" y="119870"/>
                </a:lnTo>
                <a:lnTo>
                  <a:pt x="9725" y="119388"/>
                </a:lnTo>
                <a:lnTo>
                  <a:pt x="7892" y="105952"/>
                </a:lnTo>
                <a:lnTo>
                  <a:pt x="7951" y="105952"/>
                </a:lnTo>
                <a:lnTo>
                  <a:pt x="6397" y="92903"/>
                </a:lnTo>
                <a:lnTo>
                  <a:pt x="5452" y="80252"/>
                </a:lnTo>
                <a:lnTo>
                  <a:pt x="5235" y="74230"/>
                </a:lnTo>
                <a:lnTo>
                  <a:pt x="5331" y="68334"/>
                </a:lnTo>
                <a:lnTo>
                  <a:pt x="5596" y="62668"/>
                </a:lnTo>
                <a:lnTo>
                  <a:pt x="6224" y="57337"/>
                </a:lnTo>
                <a:lnTo>
                  <a:pt x="7215" y="52279"/>
                </a:lnTo>
                <a:lnTo>
                  <a:pt x="8533" y="47745"/>
                </a:lnTo>
                <a:lnTo>
                  <a:pt x="8583" y="47567"/>
                </a:lnTo>
                <a:lnTo>
                  <a:pt x="10219" y="43461"/>
                </a:lnTo>
                <a:lnTo>
                  <a:pt x="10152" y="43461"/>
                </a:lnTo>
                <a:lnTo>
                  <a:pt x="12355" y="39492"/>
                </a:lnTo>
                <a:lnTo>
                  <a:pt x="12285" y="39492"/>
                </a:lnTo>
                <a:lnTo>
                  <a:pt x="14818" y="36005"/>
                </a:lnTo>
                <a:lnTo>
                  <a:pt x="15008" y="35743"/>
                </a:lnTo>
                <a:lnTo>
                  <a:pt x="17830" y="32905"/>
                </a:lnTo>
                <a:lnTo>
                  <a:pt x="18045" y="32685"/>
                </a:lnTo>
                <a:lnTo>
                  <a:pt x="21309" y="30203"/>
                </a:lnTo>
                <a:lnTo>
                  <a:pt x="21596" y="29983"/>
                </a:lnTo>
                <a:lnTo>
                  <a:pt x="21665" y="29983"/>
                </a:lnTo>
                <a:lnTo>
                  <a:pt x="25387" y="27846"/>
                </a:lnTo>
                <a:lnTo>
                  <a:pt x="25625" y="27710"/>
                </a:lnTo>
                <a:lnTo>
                  <a:pt x="30167" y="25752"/>
                </a:lnTo>
                <a:lnTo>
                  <a:pt x="30307" y="25752"/>
                </a:lnTo>
                <a:lnTo>
                  <a:pt x="35056" y="24223"/>
                </a:lnTo>
                <a:lnTo>
                  <a:pt x="34936" y="24223"/>
                </a:lnTo>
                <a:lnTo>
                  <a:pt x="40633" y="22872"/>
                </a:lnTo>
                <a:lnTo>
                  <a:pt x="40470" y="22872"/>
                </a:lnTo>
                <a:lnTo>
                  <a:pt x="46481" y="21825"/>
                </a:lnTo>
                <a:lnTo>
                  <a:pt x="46330" y="21825"/>
                </a:lnTo>
                <a:lnTo>
                  <a:pt x="52705" y="21039"/>
                </a:lnTo>
                <a:lnTo>
                  <a:pt x="53104" y="21039"/>
                </a:lnTo>
                <a:lnTo>
                  <a:pt x="59343" y="20515"/>
                </a:lnTo>
                <a:lnTo>
                  <a:pt x="59243" y="20515"/>
                </a:lnTo>
                <a:lnTo>
                  <a:pt x="66195" y="20212"/>
                </a:lnTo>
                <a:lnTo>
                  <a:pt x="73313" y="20076"/>
                </a:lnTo>
                <a:lnTo>
                  <a:pt x="107440" y="20076"/>
                </a:lnTo>
                <a:lnTo>
                  <a:pt x="109553" y="19202"/>
                </a:lnTo>
                <a:lnTo>
                  <a:pt x="105280" y="16778"/>
                </a:lnTo>
                <a:lnTo>
                  <a:pt x="104156" y="16714"/>
                </a:lnTo>
                <a:lnTo>
                  <a:pt x="88470" y="15970"/>
                </a:lnTo>
                <a:lnTo>
                  <a:pt x="73311" y="15708"/>
                </a:lnTo>
                <a:close/>
              </a:path>
              <a:path extrusionOk="0" h="120000" w="120000">
                <a:moveTo>
                  <a:pt x="7951" y="105952"/>
                </a:moveTo>
                <a:lnTo>
                  <a:pt x="7892" y="105952"/>
                </a:lnTo>
                <a:lnTo>
                  <a:pt x="7955" y="105994"/>
                </a:lnTo>
                <a:lnTo>
                  <a:pt x="7951" y="105952"/>
                </a:lnTo>
                <a:close/>
              </a:path>
              <a:path extrusionOk="0" h="120000" w="120000">
                <a:moveTo>
                  <a:pt x="6387" y="92819"/>
                </a:moveTo>
                <a:lnTo>
                  <a:pt x="6387" y="92903"/>
                </a:lnTo>
                <a:lnTo>
                  <a:pt x="6387" y="92819"/>
                </a:lnTo>
                <a:close/>
              </a:path>
              <a:path extrusionOk="0" h="120000" w="120000">
                <a:moveTo>
                  <a:pt x="5446" y="80168"/>
                </a:moveTo>
                <a:lnTo>
                  <a:pt x="5446" y="80252"/>
                </a:lnTo>
                <a:lnTo>
                  <a:pt x="5446" y="80168"/>
                </a:lnTo>
                <a:close/>
              </a:path>
              <a:path extrusionOk="0" h="120000" w="120000">
                <a:moveTo>
                  <a:pt x="5233" y="74173"/>
                </a:moveTo>
                <a:lnTo>
                  <a:pt x="5232" y="74230"/>
                </a:lnTo>
                <a:lnTo>
                  <a:pt x="5233" y="74173"/>
                </a:lnTo>
                <a:close/>
              </a:path>
              <a:path extrusionOk="0" h="120000" w="120000">
                <a:moveTo>
                  <a:pt x="5234" y="74146"/>
                </a:moveTo>
                <a:close/>
              </a:path>
              <a:path extrusionOk="0" h="120000" w="120000">
                <a:moveTo>
                  <a:pt x="5332" y="68250"/>
                </a:moveTo>
                <a:lnTo>
                  <a:pt x="5283" y="68334"/>
                </a:lnTo>
                <a:lnTo>
                  <a:pt x="5332" y="68250"/>
                </a:lnTo>
                <a:close/>
              </a:path>
              <a:path extrusionOk="0" h="120000" w="120000">
                <a:moveTo>
                  <a:pt x="5606" y="62668"/>
                </a:moveTo>
                <a:lnTo>
                  <a:pt x="5596" y="62752"/>
                </a:lnTo>
                <a:lnTo>
                  <a:pt x="5606" y="62668"/>
                </a:lnTo>
                <a:close/>
              </a:path>
              <a:path extrusionOk="0" h="120000" w="120000">
                <a:moveTo>
                  <a:pt x="6250" y="57337"/>
                </a:moveTo>
                <a:lnTo>
                  <a:pt x="6224" y="57474"/>
                </a:lnTo>
                <a:lnTo>
                  <a:pt x="6250" y="57337"/>
                </a:lnTo>
                <a:close/>
              </a:path>
              <a:path extrusionOk="0" h="120000" w="120000">
                <a:moveTo>
                  <a:pt x="7265" y="52279"/>
                </a:moveTo>
                <a:lnTo>
                  <a:pt x="7215" y="52457"/>
                </a:lnTo>
                <a:lnTo>
                  <a:pt x="7265" y="52279"/>
                </a:lnTo>
                <a:close/>
              </a:path>
              <a:path extrusionOk="0" h="120000" w="120000">
                <a:moveTo>
                  <a:pt x="8583" y="47567"/>
                </a:moveTo>
                <a:lnTo>
                  <a:pt x="8520" y="47745"/>
                </a:lnTo>
                <a:lnTo>
                  <a:pt x="8564" y="47634"/>
                </a:lnTo>
                <a:lnTo>
                  <a:pt x="8583" y="47567"/>
                </a:lnTo>
                <a:close/>
              </a:path>
              <a:path extrusionOk="0" h="120000" w="120000">
                <a:moveTo>
                  <a:pt x="8564" y="47634"/>
                </a:moveTo>
                <a:lnTo>
                  <a:pt x="8520" y="47745"/>
                </a:lnTo>
                <a:lnTo>
                  <a:pt x="8564" y="47634"/>
                </a:lnTo>
                <a:close/>
              </a:path>
              <a:path extrusionOk="0" h="120000" w="120000">
                <a:moveTo>
                  <a:pt x="8591" y="47567"/>
                </a:moveTo>
                <a:lnTo>
                  <a:pt x="8564" y="47634"/>
                </a:lnTo>
                <a:lnTo>
                  <a:pt x="8591" y="47567"/>
                </a:lnTo>
                <a:close/>
              </a:path>
              <a:path extrusionOk="0" h="120000" w="120000">
                <a:moveTo>
                  <a:pt x="10302" y="43252"/>
                </a:moveTo>
                <a:lnTo>
                  <a:pt x="10152" y="43461"/>
                </a:lnTo>
                <a:lnTo>
                  <a:pt x="10219" y="43461"/>
                </a:lnTo>
                <a:lnTo>
                  <a:pt x="10302" y="43252"/>
                </a:lnTo>
                <a:close/>
              </a:path>
              <a:path extrusionOk="0" h="120000" w="120000">
                <a:moveTo>
                  <a:pt x="12448" y="39324"/>
                </a:moveTo>
                <a:lnTo>
                  <a:pt x="12285" y="39492"/>
                </a:lnTo>
                <a:lnTo>
                  <a:pt x="12355" y="39492"/>
                </a:lnTo>
                <a:lnTo>
                  <a:pt x="12448" y="39324"/>
                </a:lnTo>
                <a:close/>
              </a:path>
              <a:path extrusionOk="0" h="120000" w="120000">
                <a:moveTo>
                  <a:pt x="15008" y="35743"/>
                </a:moveTo>
                <a:lnTo>
                  <a:pt x="14794" y="36005"/>
                </a:lnTo>
                <a:lnTo>
                  <a:pt x="14884" y="35913"/>
                </a:lnTo>
                <a:lnTo>
                  <a:pt x="15008" y="35743"/>
                </a:lnTo>
                <a:close/>
              </a:path>
              <a:path extrusionOk="0" h="120000" w="120000">
                <a:moveTo>
                  <a:pt x="14884" y="35913"/>
                </a:moveTo>
                <a:lnTo>
                  <a:pt x="14794" y="36005"/>
                </a:lnTo>
                <a:lnTo>
                  <a:pt x="14884" y="35913"/>
                </a:lnTo>
                <a:close/>
              </a:path>
              <a:path extrusionOk="0" h="120000" w="120000">
                <a:moveTo>
                  <a:pt x="15051" y="35743"/>
                </a:moveTo>
                <a:lnTo>
                  <a:pt x="14884" y="35913"/>
                </a:lnTo>
                <a:lnTo>
                  <a:pt x="15051" y="35743"/>
                </a:lnTo>
                <a:close/>
              </a:path>
              <a:path extrusionOk="0" h="120000" w="120000">
                <a:moveTo>
                  <a:pt x="104863" y="21141"/>
                </a:moveTo>
                <a:lnTo>
                  <a:pt x="81053" y="30988"/>
                </a:lnTo>
                <a:lnTo>
                  <a:pt x="79736" y="31512"/>
                </a:lnTo>
                <a:lnTo>
                  <a:pt x="79221" y="32821"/>
                </a:lnTo>
                <a:lnTo>
                  <a:pt x="80476" y="34999"/>
                </a:lnTo>
                <a:lnTo>
                  <a:pt x="82045" y="35439"/>
                </a:lnTo>
                <a:lnTo>
                  <a:pt x="83350" y="34915"/>
                </a:lnTo>
                <a:lnTo>
                  <a:pt x="115357" y="21688"/>
                </a:lnTo>
                <a:lnTo>
                  <a:pt x="114559" y="21688"/>
                </a:lnTo>
                <a:lnTo>
                  <a:pt x="104863" y="21141"/>
                </a:lnTo>
                <a:close/>
              </a:path>
              <a:path extrusionOk="0" h="120000" w="120000">
                <a:moveTo>
                  <a:pt x="18045" y="32685"/>
                </a:moveTo>
                <a:lnTo>
                  <a:pt x="17781" y="32905"/>
                </a:lnTo>
                <a:lnTo>
                  <a:pt x="17974" y="32757"/>
                </a:lnTo>
                <a:lnTo>
                  <a:pt x="18045" y="32685"/>
                </a:lnTo>
                <a:close/>
              </a:path>
              <a:path extrusionOk="0" h="120000" w="120000">
                <a:moveTo>
                  <a:pt x="17974" y="32757"/>
                </a:moveTo>
                <a:lnTo>
                  <a:pt x="17781" y="32905"/>
                </a:lnTo>
                <a:lnTo>
                  <a:pt x="17974" y="32757"/>
                </a:lnTo>
                <a:close/>
              </a:path>
              <a:path extrusionOk="0" h="120000" w="120000">
                <a:moveTo>
                  <a:pt x="18068" y="32685"/>
                </a:moveTo>
                <a:lnTo>
                  <a:pt x="17974" y="32757"/>
                </a:lnTo>
                <a:lnTo>
                  <a:pt x="18068" y="32685"/>
                </a:lnTo>
                <a:close/>
              </a:path>
              <a:path extrusionOk="0" h="120000" w="120000">
                <a:moveTo>
                  <a:pt x="21596" y="29983"/>
                </a:moveTo>
                <a:lnTo>
                  <a:pt x="21283" y="30203"/>
                </a:lnTo>
                <a:lnTo>
                  <a:pt x="21388" y="30142"/>
                </a:lnTo>
                <a:lnTo>
                  <a:pt x="21596" y="29983"/>
                </a:lnTo>
                <a:close/>
              </a:path>
              <a:path extrusionOk="0" h="120000" w="120000">
                <a:moveTo>
                  <a:pt x="21388" y="30142"/>
                </a:moveTo>
                <a:lnTo>
                  <a:pt x="21283" y="30203"/>
                </a:lnTo>
                <a:lnTo>
                  <a:pt x="21388" y="30142"/>
                </a:lnTo>
                <a:close/>
              </a:path>
              <a:path extrusionOk="0" h="120000" w="120000">
                <a:moveTo>
                  <a:pt x="21665" y="29983"/>
                </a:moveTo>
                <a:lnTo>
                  <a:pt x="21596" y="29983"/>
                </a:lnTo>
                <a:lnTo>
                  <a:pt x="21388" y="30142"/>
                </a:lnTo>
                <a:lnTo>
                  <a:pt x="21665" y="29983"/>
                </a:lnTo>
                <a:close/>
              </a:path>
              <a:path extrusionOk="0" h="120000" w="120000">
                <a:moveTo>
                  <a:pt x="25625" y="27710"/>
                </a:moveTo>
                <a:lnTo>
                  <a:pt x="25361" y="27846"/>
                </a:lnTo>
                <a:lnTo>
                  <a:pt x="25470" y="27799"/>
                </a:lnTo>
                <a:lnTo>
                  <a:pt x="25625" y="27710"/>
                </a:lnTo>
                <a:close/>
              </a:path>
              <a:path extrusionOk="0" h="120000" w="120000">
                <a:moveTo>
                  <a:pt x="25470" y="27799"/>
                </a:moveTo>
                <a:lnTo>
                  <a:pt x="25361" y="27846"/>
                </a:lnTo>
                <a:lnTo>
                  <a:pt x="25470" y="27799"/>
                </a:lnTo>
                <a:close/>
              </a:path>
              <a:path extrusionOk="0" h="120000" w="120000">
                <a:moveTo>
                  <a:pt x="25673" y="27710"/>
                </a:moveTo>
                <a:lnTo>
                  <a:pt x="25470" y="27799"/>
                </a:lnTo>
                <a:lnTo>
                  <a:pt x="25673" y="27710"/>
                </a:lnTo>
                <a:close/>
              </a:path>
              <a:path extrusionOk="0" h="120000" w="120000">
                <a:moveTo>
                  <a:pt x="30307" y="25752"/>
                </a:moveTo>
                <a:lnTo>
                  <a:pt x="30167" y="25752"/>
                </a:lnTo>
                <a:lnTo>
                  <a:pt x="29916" y="25878"/>
                </a:lnTo>
                <a:lnTo>
                  <a:pt x="30307" y="25752"/>
                </a:lnTo>
                <a:close/>
              </a:path>
              <a:path extrusionOk="0" h="120000" w="120000">
                <a:moveTo>
                  <a:pt x="35187" y="24181"/>
                </a:moveTo>
                <a:lnTo>
                  <a:pt x="34936" y="24223"/>
                </a:lnTo>
                <a:lnTo>
                  <a:pt x="35056" y="24223"/>
                </a:lnTo>
                <a:lnTo>
                  <a:pt x="35187" y="24181"/>
                </a:lnTo>
                <a:close/>
              </a:path>
              <a:path extrusionOk="0" h="120000" w="120000">
                <a:moveTo>
                  <a:pt x="109553" y="19202"/>
                </a:moveTo>
                <a:lnTo>
                  <a:pt x="104863" y="21141"/>
                </a:lnTo>
                <a:lnTo>
                  <a:pt x="114559" y="21688"/>
                </a:lnTo>
                <a:lnTo>
                  <a:pt x="114593" y="21301"/>
                </a:lnTo>
                <a:lnTo>
                  <a:pt x="113254" y="21301"/>
                </a:lnTo>
                <a:lnTo>
                  <a:pt x="109553" y="19202"/>
                </a:lnTo>
                <a:close/>
              </a:path>
              <a:path extrusionOk="0" h="120000" w="120000">
                <a:moveTo>
                  <a:pt x="84969" y="0"/>
                </a:moveTo>
                <a:lnTo>
                  <a:pt x="83350" y="261"/>
                </a:lnTo>
                <a:lnTo>
                  <a:pt x="81731" y="2230"/>
                </a:lnTo>
                <a:lnTo>
                  <a:pt x="82045" y="3581"/>
                </a:lnTo>
                <a:lnTo>
                  <a:pt x="83250" y="4283"/>
                </a:lnTo>
                <a:lnTo>
                  <a:pt x="105280" y="16778"/>
                </a:lnTo>
                <a:lnTo>
                  <a:pt x="114936" y="17332"/>
                </a:lnTo>
                <a:lnTo>
                  <a:pt x="114559" y="21688"/>
                </a:lnTo>
                <a:lnTo>
                  <a:pt x="115357" y="21688"/>
                </a:lnTo>
                <a:lnTo>
                  <a:pt x="119892" y="19814"/>
                </a:lnTo>
                <a:lnTo>
                  <a:pt x="86174" y="659"/>
                </a:lnTo>
                <a:lnTo>
                  <a:pt x="84969" y="0"/>
                </a:lnTo>
                <a:close/>
              </a:path>
              <a:path extrusionOk="0" h="120000" w="120000">
                <a:moveTo>
                  <a:pt x="113568" y="17541"/>
                </a:moveTo>
                <a:lnTo>
                  <a:pt x="109553" y="19202"/>
                </a:lnTo>
                <a:lnTo>
                  <a:pt x="113254" y="21301"/>
                </a:lnTo>
                <a:lnTo>
                  <a:pt x="113568" y="17541"/>
                </a:lnTo>
                <a:close/>
              </a:path>
              <a:path extrusionOk="0" h="120000" w="120000">
                <a:moveTo>
                  <a:pt x="114918" y="17541"/>
                </a:moveTo>
                <a:lnTo>
                  <a:pt x="113568" y="17541"/>
                </a:lnTo>
                <a:lnTo>
                  <a:pt x="113254" y="21301"/>
                </a:lnTo>
                <a:lnTo>
                  <a:pt x="114593" y="21301"/>
                </a:lnTo>
                <a:lnTo>
                  <a:pt x="114918" y="17541"/>
                </a:lnTo>
                <a:close/>
              </a:path>
              <a:path extrusionOk="0" h="120000" w="120000">
                <a:moveTo>
                  <a:pt x="107440" y="20076"/>
                </a:moveTo>
                <a:lnTo>
                  <a:pt x="73313" y="20076"/>
                </a:lnTo>
                <a:lnTo>
                  <a:pt x="88319" y="20337"/>
                </a:lnTo>
                <a:lnTo>
                  <a:pt x="103842" y="21081"/>
                </a:lnTo>
                <a:lnTo>
                  <a:pt x="104863" y="21141"/>
                </a:lnTo>
                <a:lnTo>
                  <a:pt x="107440" y="20076"/>
                </a:lnTo>
                <a:close/>
              </a:path>
              <a:path extrusionOk="0" h="120000" w="120000">
                <a:moveTo>
                  <a:pt x="53104" y="21039"/>
                </a:moveTo>
                <a:lnTo>
                  <a:pt x="52705" y="21039"/>
                </a:lnTo>
                <a:lnTo>
                  <a:pt x="52605" y="21081"/>
                </a:lnTo>
                <a:lnTo>
                  <a:pt x="53104" y="21039"/>
                </a:lnTo>
                <a:close/>
              </a:path>
              <a:path extrusionOk="0" h="120000" w="120000">
                <a:moveTo>
                  <a:pt x="105280" y="16778"/>
                </a:moveTo>
                <a:lnTo>
                  <a:pt x="109553" y="19202"/>
                </a:lnTo>
                <a:lnTo>
                  <a:pt x="113568" y="17541"/>
                </a:lnTo>
                <a:lnTo>
                  <a:pt x="114918" y="17541"/>
                </a:lnTo>
                <a:lnTo>
                  <a:pt x="114936" y="17332"/>
                </a:lnTo>
                <a:lnTo>
                  <a:pt x="105280" y="16778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82"/>
          <p:cNvSpPr txBox="1"/>
          <p:nvPr/>
        </p:nvSpPr>
        <p:spPr>
          <a:xfrm>
            <a:off x="2037159" y="1309688"/>
            <a:ext cx="1181100" cy="11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82"/>
          <p:cNvSpPr txBox="1"/>
          <p:nvPr/>
        </p:nvSpPr>
        <p:spPr>
          <a:xfrm>
            <a:off x="3661172" y="3214688"/>
            <a:ext cx="1188300" cy="11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82"/>
          <p:cNvSpPr/>
          <p:nvPr/>
        </p:nvSpPr>
        <p:spPr>
          <a:xfrm>
            <a:off x="394097" y="2925365"/>
            <a:ext cx="78951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82"/>
          <p:cNvSpPr txBox="1"/>
          <p:nvPr/>
        </p:nvSpPr>
        <p:spPr>
          <a:xfrm>
            <a:off x="6521053" y="2093119"/>
            <a:ext cx="18300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probability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came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(0~1)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bin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real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endParaRPr/>
          </a:p>
        </p:txBody>
      </p:sp>
      <p:sp>
        <p:nvSpPr>
          <p:cNvPr id="833" name="Google Shape;833;p82"/>
          <p:cNvSpPr txBox="1"/>
          <p:nvPr/>
        </p:nvSpPr>
        <p:spPr>
          <a:xfrm>
            <a:off x="5815013" y="1466850"/>
            <a:ext cx="898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/>
          </a:p>
        </p:txBody>
      </p:sp>
      <p:sp>
        <p:nvSpPr>
          <p:cNvPr id="834" name="Google Shape;834;p82"/>
          <p:cNvSpPr txBox="1"/>
          <p:nvPr/>
        </p:nvSpPr>
        <p:spPr>
          <a:xfrm>
            <a:off x="7183040" y="2996803"/>
            <a:ext cx="10905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bin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fake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endParaRPr/>
          </a:p>
        </p:txBody>
      </p:sp>
      <p:sp>
        <p:nvSpPr>
          <p:cNvPr id="835" name="Google Shape;835;p82"/>
          <p:cNvSpPr/>
          <p:nvPr/>
        </p:nvSpPr>
        <p:spPr>
          <a:xfrm>
            <a:off x="2241946" y="2661047"/>
            <a:ext cx="239400" cy="96300"/>
          </a:xfrm>
          <a:custGeom>
            <a:rect b="b" l="l" r="r" t="t"/>
            <a:pathLst>
              <a:path extrusionOk="0" h="120000" w="120000">
                <a:moveTo>
                  <a:pt x="27337" y="28122"/>
                </a:moveTo>
                <a:lnTo>
                  <a:pt x="25862" y="28347"/>
                </a:lnTo>
                <a:lnTo>
                  <a:pt x="24948" y="30691"/>
                </a:lnTo>
                <a:lnTo>
                  <a:pt x="0" y="98711"/>
                </a:lnTo>
                <a:lnTo>
                  <a:pt x="37519" y="119633"/>
                </a:lnTo>
                <a:lnTo>
                  <a:pt x="38811" y="117657"/>
                </a:lnTo>
                <a:lnTo>
                  <a:pt x="39097" y="114465"/>
                </a:lnTo>
                <a:lnTo>
                  <a:pt x="39382" y="111304"/>
                </a:lnTo>
                <a:lnTo>
                  <a:pt x="38571" y="108225"/>
                </a:lnTo>
                <a:lnTo>
                  <a:pt x="37291" y="107407"/>
                </a:lnTo>
                <a:lnTo>
                  <a:pt x="25480" y="100828"/>
                </a:lnTo>
                <a:lnTo>
                  <a:pt x="5191" y="100828"/>
                </a:lnTo>
                <a:lnTo>
                  <a:pt x="3763" y="89646"/>
                </a:lnTo>
                <a:lnTo>
                  <a:pt x="12132" y="83110"/>
                </a:lnTo>
                <a:lnTo>
                  <a:pt x="28480" y="38597"/>
                </a:lnTo>
                <a:lnTo>
                  <a:pt x="29382" y="36225"/>
                </a:lnTo>
                <a:lnTo>
                  <a:pt x="29291" y="32469"/>
                </a:lnTo>
                <a:lnTo>
                  <a:pt x="28331" y="30352"/>
                </a:lnTo>
                <a:lnTo>
                  <a:pt x="27337" y="28122"/>
                </a:lnTo>
                <a:close/>
              </a:path>
              <a:path extrusionOk="0" h="120000" w="120000">
                <a:moveTo>
                  <a:pt x="12132" y="83110"/>
                </a:moveTo>
                <a:lnTo>
                  <a:pt x="3763" y="89646"/>
                </a:lnTo>
                <a:lnTo>
                  <a:pt x="5191" y="100828"/>
                </a:lnTo>
                <a:lnTo>
                  <a:pt x="7326" y="99162"/>
                </a:lnTo>
                <a:lnTo>
                  <a:pt x="6236" y="99162"/>
                </a:lnTo>
                <a:lnTo>
                  <a:pt x="4999" y="89421"/>
                </a:lnTo>
                <a:lnTo>
                  <a:pt x="9814" y="89421"/>
                </a:lnTo>
                <a:lnTo>
                  <a:pt x="12132" y="83110"/>
                </a:lnTo>
                <a:close/>
              </a:path>
              <a:path extrusionOk="0" h="120000" w="120000">
                <a:moveTo>
                  <a:pt x="13642" y="94235"/>
                </a:moveTo>
                <a:lnTo>
                  <a:pt x="5191" y="100828"/>
                </a:lnTo>
                <a:lnTo>
                  <a:pt x="25480" y="100828"/>
                </a:lnTo>
                <a:lnTo>
                  <a:pt x="13642" y="94235"/>
                </a:lnTo>
                <a:close/>
              </a:path>
              <a:path extrusionOk="0" h="120000" w="120000">
                <a:moveTo>
                  <a:pt x="4999" y="89421"/>
                </a:moveTo>
                <a:lnTo>
                  <a:pt x="6236" y="99162"/>
                </a:lnTo>
                <a:lnTo>
                  <a:pt x="8996" y="91647"/>
                </a:lnTo>
                <a:lnTo>
                  <a:pt x="4999" y="89421"/>
                </a:lnTo>
                <a:close/>
              </a:path>
              <a:path extrusionOk="0" h="120000" w="120000">
                <a:moveTo>
                  <a:pt x="8996" y="91647"/>
                </a:moveTo>
                <a:lnTo>
                  <a:pt x="6236" y="99162"/>
                </a:lnTo>
                <a:lnTo>
                  <a:pt x="7326" y="99162"/>
                </a:lnTo>
                <a:lnTo>
                  <a:pt x="13642" y="94235"/>
                </a:lnTo>
                <a:lnTo>
                  <a:pt x="8996" y="91647"/>
                </a:lnTo>
                <a:close/>
              </a:path>
              <a:path extrusionOk="0" h="120000" w="120000">
                <a:moveTo>
                  <a:pt x="118526" y="0"/>
                </a:moveTo>
                <a:lnTo>
                  <a:pt x="12132" y="83110"/>
                </a:lnTo>
                <a:lnTo>
                  <a:pt x="8996" y="91647"/>
                </a:lnTo>
                <a:lnTo>
                  <a:pt x="13642" y="94235"/>
                </a:lnTo>
                <a:lnTo>
                  <a:pt x="119954" y="11293"/>
                </a:lnTo>
                <a:lnTo>
                  <a:pt x="118526" y="0"/>
                </a:lnTo>
                <a:close/>
              </a:path>
              <a:path extrusionOk="0" h="120000" w="120000">
                <a:moveTo>
                  <a:pt x="9814" y="89421"/>
                </a:moveTo>
                <a:lnTo>
                  <a:pt x="4999" y="89421"/>
                </a:lnTo>
                <a:lnTo>
                  <a:pt x="8996" y="91647"/>
                </a:lnTo>
                <a:lnTo>
                  <a:pt x="9814" y="89421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3"/>
          <p:cNvSpPr txBox="1"/>
          <p:nvPr/>
        </p:nvSpPr>
        <p:spPr>
          <a:xfrm>
            <a:off x="8724900" y="4845844"/>
            <a:ext cx="14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841" name="Google Shape;841;p83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GAN</a:t>
            </a:r>
            <a:endParaRPr/>
          </a:p>
        </p:txBody>
      </p:sp>
      <p:sp>
        <p:nvSpPr>
          <p:cNvPr id="842" name="Google Shape;842;p83"/>
          <p:cNvSpPr/>
          <p:nvPr/>
        </p:nvSpPr>
        <p:spPr>
          <a:xfrm>
            <a:off x="3404905" y="1819640"/>
            <a:ext cx="1168200" cy="8883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10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39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5"/>
                </a:lnTo>
                <a:lnTo>
                  <a:pt x="14141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5" y="110533"/>
                </a:lnTo>
                <a:lnTo>
                  <a:pt x="119250" y="106304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7"/>
                </a:lnTo>
                <a:lnTo>
                  <a:pt x="110330" y="1030"/>
                </a:lnTo>
                <a:lnTo>
                  <a:pt x="107004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83"/>
          <p:cNvSpPr/>
          <p:nvPr/>
        </p:nvSpPr>
        <p:spPr>
          <a:xfrm>
            <a:off x="3404905" y="1819640"/>
            <a:ext cx="1168200" cy="8883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40" y="6916"/>
                </a:lnTo>
                <a:lnTo>
                  <a:pt x="5850" y="3790"/>
                </a:lnTo>
                <a:lnTo>
                  <a:pt x="8725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4" y="66"/>
                </a:lnTo>
                <a:lnTo>
                  <a:pt x="110330" y="1030"/>
                </a:lnTo>
                <a:lnTo>
                  <a:pt x="113323" y="3027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4"/>
                </a:lnTo>
                <a:lnTo>
                  <a:pt x="117835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1" y="119943"/>
                </a:lnTo>
                <a:lnTo>
                  <a:pt x="12974" y="119875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83"/>
          <p:cNvSpPr txBox="1"/>
          <p:nvPr/>
        </p:nvSpPr>
        <p:spPr>
          <a:xfrm>
            <a:off x="3884957" y="2121042"/>
            <a:ext cx="2181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845" name="Google Shape;845;p83"/>
          <p:cNvSpPr/>
          <p:nvPr/>
        </p:nvSpPr>
        <p:spPr>
          <a:xfrm>
            <a:off x="4573195" y="2218438"/>
            <a:ext cx="437100" cy="91800"/>
          </a:xfrm>
          <a:custGeom>
            <a:rect b="b" l="l" r="r" t="t"/>
            <a:pathLst>
              <a:path extrusionOk="0" h="120000" w="120000">
                <a:moveTo>
                  <a:pt x="111590" y="59857"/>
                </a:moveTo>
                <a:lnTo>
                  <a:pt x="98550" y="98442"/>
                </a:lnTo>
                <a:lnTo>
                  <a:pt x="97531" y="101323"/>
                </a:lnTo>
                <a:lnTo>
                  <a:pt x="97209" y="107869"/>
                </a:lnTo>
                <a:lnTo>
                  <a:pt x="97770" y="112908"/>
                </a:lnTo>
                <a:lnTo>
                  <a:pt x="98363" y="118079"/>
                </a:lnTo>
                <a:lnTo>
                  <a:pt x="99653" y="119715"/>
                </a:lnTo>
                <a:lnTo>
                  <a:pt x="100647" y="116704"/>
                </a:lnTo>
                <a:lnTo>
                  <a:pt x="116293" y="70493"/>
                </a:lnTo>
                <a:lnTo>
                  <a:pt x="115727" y="70493"/>
                </a:lnTo>
                <a:lnTo>
                  <a:pt x="115727" y="68988"/>
                </a:lnTo>
                <a:lnTo>
                  <a:pt x="114676" y="68988"/>
                </a:lnTo>
                <a:lnTo>
                  <a:pt x="111590" y="59857"/>
                </a:lnTo>
                <a:close/>
              </a:path>
              <a:path extrusionOk="0" h="120000" w="120000">
                <a:moveTo>
                  <a:pt x="107996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996" y="70493"/>
                </a:lnTo>
                <a:lnTo>
                  <a:pt x="111590" y="59857"/>
                </a:lnTo>
                <a:lnTo>
                  <a:pt x="107996" y="49220"/>
                </a:lnTo>
                <a:close/>
              </a:path>
              <a:path extrusionOk="0" h="120000" w="120000">
                <a:moveTo>
                  <a:pt x="116295" y="49220"/>
                </a:moveTo>
                <a:lnTo>
                  <a:pt x="115727" y="49220"/>
                </a:lnTo>
                <a:lnTo>
                  <a:pt x="115727" y="70493"/>
                </a:lnTo>
                <a:lnTo>
                  <a:pt x="116293" y="70493"/>
                </a:lnTo>
                <a:lnTo>
                  <a:pt x="119894" y="59857"/>
                </a:lnTo>
                <a:lnTo>
                  <a:pt x="116295" y="49220"/>
                </a:lnTo>
                <a:close/>
              </a:path>
              <a:path extrusionOk="0" h="120000" w="120000">
                <a:moveTo>
                  <a:pt x="114676" y="50726"/>
                </a:moveTo>
                <a:lnTo>
                  <a:pt x="111590" y="59857"/>
                </a:lnTo>
                <a:lnTo>
                  <a:pt x="114676" y="68988"/>
                </a:lnTo>
                <a:lnTo>
                  <a:pt x="114676" y="50726"/>
                </a:lnTo>
                <a:close/>
              </a:path>
              <a:path extrusionOk="0" h="120000" w="120000">
                <a:moveTo>
                  <a:pt x="115727" y="50726"/>
                </a:moveTo>
                <a:lnTo>
                  <a:pt x="114676" y="50726"/>
                </a:lnTo>
                <a:lnTo>
                  <a:pt x="114676" y="68988"/>
                </a:lnTo>
                <a:lnTo>
                  <a:pt x="115727" y="68988"/>
                </a:lnTo>
                <a:lnTo>
                  <a:pt x="115727" y="50726"/>
                </a:lnTo>
                <a:close/>
              </a:path>
              <a:path extrusionOk="0" h="120000" w="120000">
                <a:moveTo>
                  <a:pt x="99653" y="0"/>
                </a:moveTo>
                <a:lnTo>
                  <a:pt x="98363" y="1635"/>
                </a:lnTo>
                <a:lnTo>
                  <a:pt x="97770" y="6806"/>
                </a:lnTo>
                <a:lnTo>
                  <a:pt x="97209" y="11846"/>
                </a:lnTo>
                <a:lnTo>
                  <a:pt x="97531" y="18391"/>
                </a:lnTo>
                <a:lnTo>
                  <a:pt x="98550" y="21271"/>
                </a:lnTo>
                <a:lnTo>
                  <a:pt x="111590" y="59857"/>
                </a:lnTo>
                <a:lnTo>
                  <a:pt x="114676" y="50726"/>
                </a:lnTo>
                <a:lnTo>
                  <a:pt x="115727" y="50726"/>
                </a:lnTo>
                <a:lnTo>
                  <a:pt x="115727" y="49220"/>
                </a:lnTo>
                <a:lnTo>
                  <a:pt x="116295" y="49220"/>
                </a:lnTo>
                <a:lnTo>
                  <a:pt x="99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83"/>
          <p:cNvSpPr txBox="1"/>
          <p:nvPr/>
        </p:nvSpPr>
        <p:spPr>
          <a:xfrm>
            <a:off x="5140196" y="2159210"/>
            <a:ext cx="3918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D(x)</a:t>
            </a:r>
            <a:endParaRPr/>
          </a:p>
        </p:txBody>
      </p:sp>
      <p:sp>
        <p:nvSpPr>
          <p:cNvPr id="847" name="Google Shape;847;p83"/>
          <p:cNvSpPr txBox="1"/>
          <p:nvPr/>
        </p:nvSpPr>
        <p:spPr>
          <a:xfrm>
            <a:off x="2269680" y="2952857"/>
            <a:ext cx="1176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848" name="Google Shape;848;p83"/>
          <p:cNvSpPr/>
          <p:nvPr/>
        </p:nvSpPr>
        <p:spPr>
          <a:xfrm>
            <a:off x="2967715" y="2219753"/>
            <a:ext cx="437100" cy="91800"/>
          </a:xfrm>
          <a:custGeom>
            <a:rect b="b" l="l" r="r" t="t"/>
            <a:pathLst>
              <a:path extrusionOk="0" h="120000" w="120000">
                <a:moveTo>
                  <a:pt x="111590" y="59857"/>
                </a:moveTo>
                <a:lnTo>
                  <a:pt x="98550" y="98442"/>
                </a:lnTo>
                <a:lnTo>
                  <a:pt x="97531" y="101323"/>
                </a:lnTo>
                <a:lnTo>
                  <a:pt x="97209" y="107869"/>
                </a:lnTo>
                <a:lnTo>
                  <a:pt x="97770" y="112908"/>
                </a:lnTo>
                <a:lnTo>
                  <a:pt x="98363" y="118079"/>
                </a:lnTo>
                <a:lnTo>
                  <a:pt x="99653" y="119715"/>
                </a:lnTo>
                <a:lnTo>
                  <a:pt x="100647" y="116704"/>
                </a:lnTo>
                <a:lnTo>
                  <a:pt x="116293" y="70493"/>
                </a:lnTo>
                <a:lnTo>
                  <a:pt x="115727" y="70493"/>
                </a:lnTo>
                <a:lnTo>
                  <a:pt x="115727" y="68988"/>
                </a:lnTo>
                <a:lnTo>
                  <a:pt x="114676" y="68988"/>
                </a:lnTo>
                <a:lnTo>
                  <a:pt x="111590" y="59857"/>
                </a:lnTo>
                <a:close/>
              </a:path>
              <a:path extrusionOk="0" h="120000" w="120000">
                <a:moveTo>
                  <a:pt x="107996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996" y="70493"/>
                </a:lnTo>
                <a:lnTo>
                  <a:pt x="111590" y="59857"/>
                </a:lnTo>
                <a:lnTo>
                  <a:pt x="107996" y="49220"/>
                </a:lnTo>
                <a:close/>
              </a:path>
              <a:path extrusionOk="0" h="120000" w="120000">
                <a:moveTo>
                  <a:pt x="116295" y="49220"/>
                </a:moveTo>
                <a:lnTo>
                  <a:pt x="115727" y="49220"/>
                </a:lnTo>
                <a:lnTo>
                  <a:pt x="115727" y="70493"/>
                </a:lnTo>
                <a:lnTo>
                  <a:pt x="116293" y="70493"/>
                </a:lnTo>
                <a:lnTo>
                  <a:pt x="119894" y="59857"/>
                </a:lnTo>
                <a:lnTo>
                  <a:pt x="116295" y="49220"/>
                </a:lnTo>
                <a:close/>
              </a:path>
              <a:path extrusionOk="0" h="120000" w="120000">
                <a:moveTo>
                  <a:pt x="114676" y="50726"/>
                </a:moveTo>
                <a:lnTo>
                  <a:pt x="111590" y="59857"/>
                </a:lnTo>
                <a:lnTo>
                  <a:pt x="114676" y="68988"/>
                </a:lnTo>
                <a:lnTo>
                  <a:pt x="114676" y="50726"/>
                </a:lnTo>
                <a:close/>
              </a:path>
              <a:path extrusionOk="0" h="120000" w="120000">
                <a:moveTo>
                  <a:pt x="115727" y="50726"/>
                </a:moveTo>
                <a:lnTo>
                  <a:pt x="114676" y="50726"/>
                </a:lnTo>
                <a:lnTo>
                  <a:pt x="114676" y="68988"/>
                </a:lnTo>
                <a:lnTo>
                  <a:pt x="115727" y="68988"/>
                </a:lnTo>
                <a:lnTo>
                  <a:pt x="115727" y="50726"/>
                </a:lnTo>
                <a:close/>
              </a:path>
              <a:path extrusionOk="0" h="120000" w="120000">
                <a:moveTo>
                  <a:pt x="99653" y="0"/>
                </a:moveTo>
                <a:lnTo>
                  <a:pt x="98363" y="1635"/>
                </a:lnTo>
                <a:lnTo>
                  <a:pt x="97770" y="6806"/>
                </a:lnTo>
                <a:lnTo>
                  <a:pt x="97209" y="11846"/>
                </a:lnTo>
                <a:lnTo>
                  <a:pt x="97531" y="18391"/>
                </a:lnTo>
                <a:lnTo>
                  <a:pt x="98550" y="21271"/>
                </a:lnTo>
                <a:lnTo>
                  <a:pt x="111590" y="59857"/>
                </a:lnTo>
                <a:lnTo>
                  <a:pt x="114676" y="50726"/>
                </a:lnTo>
                <a:lnTo>
                  <a:pt x="115727" y="50726"/>
                </a:lnTo>
                <a:lnTo>
                  <a:pt x="115727" y="49220"/>
                </a:lnTo>
                <a:lnTo>
                  <a:pt x="116295" y="49220"/>
                </a:lnTo>
                <a:lnTo>
                  <a:pt x="99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83"/>
          <p:cNvSpPr txBox="1"/>
          <p:nvPr/>
        </p:nvSpPr>
        <p:spPr>
          <a:xfrm>
            <a:off x="1313250" y="3333228"/>
            <a:ext cx="805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(64x64x3)</a:t>
            </a:r>
            <a:endParaRPr/>
          </a:p>
        </p:txBody>
      </p:sp>
      <p:sp>
        <p:nvSpPr>
          <p:cNvPr id="850" name="Google Shape;850;p83"/>
          <p:cNvSpPr txBox="1"/>
          <p:nvPr/>
        </p:nvSpPr>
        <p:spPr>
          <a:xfrm>
            <a:off x="6740777" y="2643558"/>
            <a:ext cx="125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</p:txBody>
      </p:sp>
      <p:sp>
        <p:nvSpPr>
          <p:cNvPr id="851" name="Google Shape;851;p83"/>
          <p:cNvSpPr txBox="1"/>
          <p:nvPr/>
        </p:nvSpPr>
        <p:spPr>
          <a:xfrm>
            <a:off x="4205808" y="2855461"/>
            <a:ext cx="1242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(Neural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Network)</a:t>
            </a:r>
            <a:endParaRPr/>
          </a:p>
        </p:txBody>
      </p:sp>
      <p:sp>
        <p:nvSpPr>
          <p:cNvPr id="852" name="Google Shape;852;p83"/>
          <p:cNvSpPr/>
          <p:nvPr/>
        </p:nvSpPr>
        <p:spPr>
          <a:xfrm>
            <a:off x="2153341" y="3184502"/>
            <a:ext cx="218100" cy="296100"/>
          </a:xfrm>
          <a:custGeom>
            <a:rect b="b" l="l" r="r" t="t"/>
            <a:pathLst>
              <a:path extrusionOk="0" h="120000" w="120000">
                <a:moveTo>
                  <a:pt x="37963" y="85358"/>
                </a:moveTo>
                <a:lnTo>
                  <a:pt x="36669" y="85952"/>
                </a:lnTo>
                <a:lnTo>
                  <a:pt x="0" y="102253"/>
                </a:lnTo>
                <a:lnTo>
                  <a:pt x="36022" y="119399"/>
                </a:lnTo>
                <a:lnTo>
                  <a:pt x="37316" y="119997"/>
                </a:lnTo>
                <a:lnTo>
                  <a:pt x="38934" y="119698"/>
                </a:lnTo>
                <a:lnTo>
                  <a:pt x="39750" y="118677"/>
                </a:lnTo>
                <a:lnTo>
                  <a:pt x="40500" y="117656"/>
                </a:lnTo>
                <a:lnTo>
                  <a:pt x="40074" y="116379"/>
                </a:lnTo>
                <a:lnTo>
                  <a:pt x="38831" y="115741"/>
                </a:lnTo>
                <a:lnTo>
                  <a:pt x="15299" y="104539"/>
                </a:lnTo>
                <a:lnTo>
                  <a:pt x="5280" y="104423"/>
                </a:lnTo>
                <a:lnTo>
                  <a:pt x="5397" y="100166"/>
                </a:lnTo>
                <a:lnTo>
                  <a:pt x="15688" y="100166"/>
                </a:lnTo>
                <a:lnTo>
                  <a:pt x="39323" y="89654"/>
                </a:lnTo>
                <a:lnTo>
                  <a:pt x="40617" y="89060"/>
                </a:lnTo>
                <a:lnTo>
                  <a:pt x="41044" y="87783"/>
                </a:lnTo>
                <a:lnTo>
                  <a:pt x="40345" y="86762"/>
                </a:lnTo>
                <a:lnTo>
                  <a:pt x="39581" y="85741"/>
                </a:lnTo>
                <a:lnTo>
                  <a:pt x="37963" y="85358"/>
                </a:lnTo>
                <a:close/>
              </a:path>
              <a:path extrusionOk="0" h="120000" w="120000">
                <a:moveTo>
                  <a:pt x="15426" y="100283"/>
                </a:moveTo>
                <a:lnTo>
                  <a:pt x="10738" y="102368"/>
                </a:lnTo>
                <a:lnTo>
                  <a:pt x="15299" y="104539"/>
                </a:lnTo>
                <a:lnTo>
                  <a:pt x="16347" y="104551"/>
                </a:lnTo>
                <a:lnTo>
                  <a:pt x="32527" y="104591"/>
                </a:lnTo>
                <a:lnTo>
                  <a:pt x="48112" y="104168"/>
                </a:lnTo>
                <a:lnTo>
                  <a:pt x="69896" y="102293"/>
                </a:lnTo>
                <a:lnTo>
                  <a:pt x="80665" y="100338"/>
                </a:lnTo>
                <a:lnTo>
                  <a:pt x="32410" y="100338"/>
                </a:lnTo>
                <a:lnTo>
                  <a:pt x="16399" y="100294"/>
                </a:lnTo>
                <a:lnTo>
                  <a:pt x="15426" y="100283"/>
                </a:lnTo>
                <a:close/>
              </a:path>
              <a:path extrusionOk="0" h="120000" w="120000">
                <a:moveTo>
                  <a:pt x="5397" y="100166"/>
                </a:moveTo>
                <a:lnTo>
                  <a:pt x="5280" y="104423"/>
                </a:lnTo>
                <a:lnTo>
                  <a:pt x="15299" y="104539"/>
                </a:lnTo>
                <a:lnTo>
                  <a:pt x="14520" y="104168"/>
                </a:lnTo>
                <a:lnTo>
                  <a:pt x="6691" y="104168"/>
                </a:lnTo>
                <a:lnTo>
                  <a:pt x="6743" y="100466"/>
                </a:lnTo>
                <a:lnTo>
                  <a:pt x="15015" y="100466"/>
                </a:lnTo>
                <a:lnTo>
                  <a:pt x="15426" y="100283"/>
                </a:lnTo>
                <a:lnTo>
                  <a:pt x="5397" y="100166"/>
                </a:lnTo>
                <a:close/>
              </a:path>
              <a:path extrusionOk="0" h="120000" w="120000">
                <a:moveTo>
                  <a:pt x="6743" y="100466"/>
                </a:moveTo>
                <a:lnTo>
                  <a:pt x="6691" y="104168"/>
                </a:lnTo>
                <a:lnTo>
                  <a:pt x="10738" y="102368"/>
                </a:lnTo>
                <a:lnTo>
                  <a:pt x="6743" y="100466"/>
                </a:lnTo>
                <a:close/>
              </a:path>
              <a:path extrusionOk="0" h="120000" w="120000">
                <a:moveTo>
                  <a:pt x="10738" y="102368"/>
                </a:moveTo>
                <a:lnTo>
                  <a:pt x="6691" y="104168"/>
                </a:lnTo>
                <a:lnTo>
                  <a:pt x="14520" y="104168"/>
                </a:lnTo>
                <a:lnTo>
                  <a:pt x="10738" y="102368"/>
                </a:lnTo>
                <a:close/>
              </a:path>
              <a:path extrusionOk="0" h="120000" w="120000">
                <a:moveTo>
                  <a:pt x="15015" y="100466"/>
                </a:moveTo>
                <a:lnTo>
                  <a:pt x="6743" y="100466"/>
                </a:lnTo>
                <a:lnTo>
                  <a:pt x="10738" y="102368"/>
                </a:lnTo>
                <a:lnTo>
                  <a:pt x="15015" y="100466"/>
                </a:lnTo>
                <a:close/>
              </a:path>
              <a:path extrusionOk="0" h="120000" w="120000">
                <a:moveTo>
                  <a:pt x="32415" y="100338"/>
                </a:moveTo>
                <a:close/>
              </a:path>
              <a:path extrusionOk="0" h="120000" w="120000">
                <a:moveTo>
                  <a:pt x="69029" y="98080"/>
                </a:moveTo>
                <a:lnTo>
                  <a:pt x="62129" y="98890"/>
                </a:lnTo>
                <a:lnTo>
                  <a:pt x="62233" y="98890"/>
                </a:lnTo>
                <a:lnTo>
                  <a:pt x="55062" y="99484"/>
                </a:lnTo>
                <a:lnTo>
                  <a:pt x="55179" y="99484"/>
                </a:lnTo>
                <a:lnTo>
                  <a:pt x="47788" y="99911"/>
                </a:lnTo>
                <a:lnTo>
                  <a:pt x="47891" y="99911"/>
                </a:lnTo>
                <a:lnTo>
                  <a:pt x="32415" y="100338"/>
                </a:lnTo>
                <a:lnTo>
                  <a:pt x="80665" y="100338"/>
                </a:lnTo>
                <a:lnTo>
                  <a:pt x="82840" y="99867"/>
                </a:lnTo>
                <a:lnTo>
                  <a:pt x="88768" y="98251"/>
                </a:lnTo>
                <a:lnTo>
                  <a:pt x="89123" y="98124"/>
                </a:lnTo>
                <a:lnTo>
                  <a:pt x="68874" y="98124"/>
                </a:lnTo>
                <a:lnTo>
                  <a:pt x="69029" y="98080"/>
                </a:lnTo>
                <a:close/>
              </a:path>
              <a:path extrusionOk="0" h="120000" w="120000">
                <a:moveTo>
                  <a:pt x="15688" y="100166"/>
                </a:moveTo>
                <a:lnTo>
                  <a:pt x="5397" y="100166"/>
                </a:lnTo>
                <a:lnTo>
                  <a:pt x="15426" y="100283"/>
                </a:lnTo>
                <a:lnTo>
                  <a:pt x="15688" y="100166"/>
                </a:lnTo>
                <a:close/>
              </a:path>
              <a:path extrusionOk="0" h="120000" w="120000">
                <a:moveTo>
                  <a:pt x="75397" y="97059"/>
                </a:moveTo>
                <a:lnTo>
                  <a:pt x="68874" y="98124"/>
                </a:lnTo>
                <a:lnTo>
                  <a:pt x="89123" y="98124"/>
                </a:lnTo>
                <a:lnTo>
                  <a:pt x="91968" y="97102"/>
                </a:lnTo>
                <a:lnTo>
                  <a:pt x="75242" y="97102"/>
                </a:lnTo>
                <a:lnTo>
                  <a:pt x="75397" y="97059"/>
                </a:lnTo>
                <a:close/>
              </a:path>
              <a:path extrusionOk="0" h="120000" w="120000">
                <a:moveTo>
                  <a:pt x="95341" y="95782"/>
                </a:moveTo>
                <a:lnTo>
                  <a:pt x="81390" y="95782"/>
                </a:lnTo>
                <a:lnTo>
                  <a:pt x="75242" y="97102"/>
                </a:lnTo>
                <a:lnTo>
                  <a:pt x="91968" y="97102"/>
                </a:lnTo>
                <a:lnTo>
                  <a:pt x="94334" y="96253"/>
                </a:lnTo>
                <a:lnTo>
                  <a:pt x="95341" y="95782"/>
                </a:lnTo>
                <a:close/>
              </a:path>
              <a:path extrusionOk="0" h="120000" w="120000">
                <a:moveTo>
                  <a:pt x="86891" y="94250"/>
                </a:moveTo>
                <a:lnTo>
                  <a:pt x="81170" y="95826"/>
                </a:lnTo>
                <a:lnTo>
                  <a:pt x="81390" y="95782"/>
                </a:lnTo>
                <a:lnTo>
                  <a:pt x="95341" y="95782"/>
                </a:lnTo>
                <a:lnTo>
                  <a:pt x="98430" y="94338"/>
                </a:lnTo>
                <a:lnTo>
                  <a:pt x="86671" y="94338"/>
                </a:lnTo>
                <a:lnTo>
                  <a:pt x="86891" y="94250"/>
                </a:lnTo>
                <a:close/>
              </a:path>
              <a:path extrusionOk="0" h="120000" w="120000">
                <a:moveTo>
                  <a:pt x="101809" y="92423"/>
                </a:moveTo>
                <a:lnTo>
                  <a:pt x="91952" y="92423"/>
                </a:lnTo>
                <a:lnTo>
                  <a:pt x="86671" y="94338"/>
                </a:lnTo>
                <a:lnTo>
                  <a:pt x="98430" y="94338"/>
                </a:lnTo>
                <a:lnTo>
                  <a:pt x="99343" y="93911"/>
                </a:lnTo>
                <a:lnTo>
                  <a:pt x="101809" y="92423"/>
                </a:lnTo>
                <a:close/>
              </a:path>
              <a:path extrusionOk="0" h="120000" w="120000">
                <a:moveTo>
                  <a:pt x="104964" y="90293"/>
                </a:moveTo>
                <a:lnTo>
                  <a:pt x="96482" y="90293"/>
                </a:lnTo>
                <a:lnTo>
                  <a:pt x="96211" y="90420"/>
                </a:lnTo>
                <a:lnTo>
                  <a:pt x="91680" y="92507"/>
                </a:lnTo>
                <a:lnTo>
                  <a:pt x="91952" y="92423"/>
                </a:lnTo>
                <a:lnTo>
                  <a:pt x="101809" y="92423"/>
                </a:lnTo>
                <a:lnTo>
                  <a:pt x="103925" y="91146"/>
                </a:lnTo>
                <a:lnTo>
                  <a:pt x="104964" y="90293"/>
                </a:lnTo>
                <a:close/>
              </a:path>
              <a:path extrusionOk="0" h="120000" w="120000">
                <a:moveTo>
                  <a:pt x="96228" y="90410"/>
                </a:moveTo>
                <a:close/>
              </a:path>
              <a:path extrusionOk="0" h="120000" w="120000">
                <a:moveTo>
                  <a:pt x="96482" y="90293"/>
                </a:moveTo>
                <a:lnTo>
                  <a:pt x="96228" y="90410"/>
                </a:lnTo>
                <a:lnTo>
                  <a:pt x="96482" y="90293"/>
                </a:lnTo>
                <a:close/>
              </a:path>
              <a:path extrusionOk="0" h="120000" w="120000">
                <a:moveTo>
                  <a:pt x="100253" y="88004"/>
                </a:moveTo>
                <a:lnTo>
                  <a:pt x="96228" y="90410"/>
                </a:lnTo>
                <a:lnTo>
                  <a:pt x="96482" y="90293"/>
                </a:lnTo>
                <a:lnTo>
                  <a:pt x="104964" y="90293"/>
                </a:lnTo>
                <a:lnTo>
                  <a:pt x="107705" y="88039"/>
                </a:lnTo>
                <a:lnTo>
                  <a:pt x="100210" y="88039"/>
                </a:lnTo>
                <a:lnTo>
                  <a:pt x="100253" y="88004"/>
                </a:lnTo>
                <a:close/>
              </a:path>
              <a:path extrusionOk="0" h="120000" w="120000">
                <a:moveTo>
                  <a:pt x="100482" y="87867"/>
                </a:moveTo>
                <a:lnTo>
                  <a:pt x="100253" y="88004"/>
                </a:lnTo>
                <a:lnTo>
                  <a:pt x="100482" y="87867"/>
                </a:lnTo>
                <a:close/>
              </a:path>
              <a:path extrusionOk="0" h="120000" w="120000">
                <a:moveTo>
                  <a:pt x="107901" y="87867"/>
                </a:moveTo>
                <a:lnTo>
                  <a:pt x="100482" y="87867"/>
                </a:lnTo>
                <a:lnTo>
                  <a:pt x="100210" y="88039"/>
                </a:lnTo>
                <a:lnTo>
                  <a:pt x="107705" y="88039"/>
                </a:lnTo>
                <a:lnTo>
                  <a:pt x="107860" y="87911"/>
                </a:lnTo>
                <a:lnTo>
                  <a:pt x="107901" y="87867"/>
                </a:lnTo>
                <a:close/>
              </a:path>
              <a:path extrusionOk="0" h="120000" w="120000">
                <a:moveTo>
                  <a:pt x="103784" y="85131"/>
                </a:moveTo>
                <a:lnTo>
                  <a:pt x="100253" y="88004"/>
                </a:lnTo>
                <a:lnTo>
                  <a:pt x="100482" y="87867"/>
                </a:lnTo>
                <a:lnTo>
                  <a:pt x="107901" y="87867"/>
                </a:lnTo>
                <a:lnTo>
                  <a:pt x="110303" y="85274"/>
                </a:lnTo>
                <a:lnTo>
                  <a:pt x="103653" y="85274"/>
                </a:lnTo>
                <a:lnTo>
                  <a:pt x="103784" y="85131"/>
                </a:lnTo>
                <a:close/>
              </a:path>
              <a:path extrusionOk="0" h="120000" w="120000">
                <a:moveTo>
                  <a:pt x="103873" y="85059"/>
                </a:moveTo>
                <a:lnTo>
                  <a:pt x="103784" y="85131"/>
                </a:lnTo>
                <a:lnTo>
                  <a:pt x="103653" y="85274"/>
                </a:lnTo>
                <a:lnTo>
                  <a:pt x="103873" y="85059"/>
                </a:lnTo>
                <a:close/>
              </a:path>
              <a:path extrusionOk="0" h="120000" w="120000">
                <a:moveTo>
                  <a:pt x="110503" y="85059"/>
                </a:moveTo>
                <a:lnTo>
                  <a:pt x="103873" y="85059"/>
                </a:lnTo>
                <a:lnTo>
                  <a:pt x="103653" y="85274"/>
                </a:lnTo>
                <a:lnTo>
                  <a:pt x="110303" y="85274"/>
                </a:lnTo>
                <a:lnTo>
                  <a:pt x="110503" y="85059"/>
                </a:lnTo>
                <a:close/>
              </a:path>
              <a:path extrusionOk="0" h="120000" w="120000">
                <a:moveTo>
                  <a:pt x="106734" y="81911"/>
                </a:moveTo>
                <a:lnTo>
                  <a:pt x="103784" y="85131"/>
                </a:lnTo>
                <a:lnTo>
                  <a:pt x="103873" y="85059"/>
                </a:lnTo>
                <a:lnTo>
                  <a:pt x="110503" y="85059"/>
                </a:lnTo>
                <a:lnTo>
                  <a:pt x="111213" y="84293"/>
                </a:lnTo>
                <a:lnTo>
                  <a:pt x="112672" y="82166"/>
                </a:lnTo>
                <a:lnTo>
                  <a:pt x="106566" y="82166"/>
                </a:lnTo>
                <a:lnTo>
                  <a:pt x="106734" y="81911"/>
                </a:lnTo>
                <a:close/>
              </a:path>
              <a:path extrusionOk="0" h="120000" w="120000">
                <a:moveTo>
                  <a:pt x="108990" y="78548"/>
                </a:moveTo>
                <a:lnTo>
                  <a:pt x="106566" y="82166"/>
                </a:lnTo>
                <a:lnTo>
                  <a:pt x="112672" y="82166"/>
                </a:lnTo>
                <a:lnTo>
                  <a:pt x="113957" y="80295"/>
                </a:lnTo>
                <a:lnTo>
                  <a:pt x="114755" y="78636"/>
                </a:lnTo>
                <a:lnTo>
                  <a:pt x="108948" y="78636"/>
                </a:lnTo>
                <a:lnTo>
                  <a:pt x="108990" y="78548"/>
                </a:lnTo>
                <a:close/>
              </a:path>
              <a:path extrusionOk="0" h="120000" w="120000">
                <a:moveTo>
                  <a:pt x="109103" y="78380"/>
                </a:moveTo>
                <a:lnTo>
                  <a:pt x="108990" y="78548"/>
                </a:lnTo>
                <a:lnTo>
                  <a:pt x="108948" y="78636"/>
                </a:lnTo>
                <a:lnTo>
                  <a:pt x="109103" y="78380"/>
                </a:lnTo>
                <a:close/>
              </a:path>
              <a:path extrusionOk="0" h="120000" w="120000">
                <a:moveTo>
                  <a:pt x="114878" y="78380"/>
                </a:moveTo>
                <a:lnTo>
                  <a:pt x="109103" y="78380"/>
                </a:lnTo>
                <a:lnTo>
                  <a:pt x="108948" y="78636"/>
                </a:lnTo>
                <a:lnTo>
                  <a:pt x="114755" y="78636"/>
                </a:lnTo>
                <a:lnTo>
                  <a:pt x="114878" y="78380"/>
                </a:lnTo>
                <a:close/>
              </a:path>
              <a:path extrusionOk="0" h="120000" w="120000">
                <a:moveTo>
                  <a:pt x="116583" y="74463"/>
                </a:moveTo>
                <a:lnTo>
                  <a:pt x="110992" y="74463"/>
                </a:lnTo>
                <a:lnTo>
                  <a:pt x="110889" y="74678"/>
                </a:lnTo>
                <a:lnTo>
                  <a:pt x="108990" y="78548"/>
                </a:lnTo>
                <a:lnTo>
                  <a:pt x="109103" y="78380"/>
                </a:lnTo>
                <a:lnTo>
                  <a:pt x="114878" y="78380"/>
                </a:lnTo>
                <a:lnTo>
                  <a:pt x="116067" y="75911"/>
                </a:lnTo>
                <a:lnTo>
                  <a:pt x="116583" y="74463"/>
                </a:lnTo>
                <a:close/>
              </a:path>
              <a:path extrusionOk="0" h="120000" w="120000">
                <a:moveTo>
                  <a:pt x="110895" y="74662"/>
                </a:moveTo>
                <a:close/>
              </a:path>
              <a:path extrusionOk="0" h="120000" w="120000">
                <a:moveTo>
                  <a:pt x="110992" y="74463"/>
                </a:moveTo>
                <a:lnTo>
                  <a:pt x="110895" y="74662"/>
                </a:lnTo>
                <a:lnTo>
                  <a:pt x="110992" y="74463"/>
                </a:lnTo>
                <a:close/>
              </a:path>
              <a:path extrusionOk="0" h="120000" w="120000">
                <a:moveTo>
                  <a:pt x="117958" y="70210"/>
                </a:moveTo>
                <a:lnTo>
                  <a:pt x="112507" y="70210"/>
                </a:lnTo>
                <a:lnTo>
                  <a:pt x="110895" y="74662"/>
                </a:lnTo>
                <a:lnTo>
                  <a:pt x="110992" y="74463"/>
                </a:lnTo>
                <a:lnTo>
                  <a:pt x="116583" y="74463"/>
                </a:lnTo>
                <a:lnTo>
                  <a:pt x="117736" y="71231"/>
                </a:lnTo>
                <a:lnTo>
                  <a:pt x="117958" y="70210"/>
                </a:lnTo>
                <a:close/>
              </a:path>
              <a:path extrusionOk="0" h="120000" w="120000">
                <a:moveTo>
                  <a:pt x="113478" y="65616"/>
                </a:moveTo>
                <a:lnTo>
                  <a:pt x="112390" y="70422"/>
                </a:lnTo>
                <a:lnTo>
                  <a:pt x="112507" y="70210"/>
                </a:lnTo>
                <a:lnTo>
                  <a:pt x="117958" y="70210"/>
                </a:lnTo>
                <a:lnTo>
                  <a:pt x="118810" y="66291"/>
                </a:lnTo>
                <a:lnTo>
                  <a:pt x="118885" y="65739"/>
                </a:lnTo>
                <a:lnTo>
                  <a:pt x="113478" y="65739"/>
                </a:lnTo>
                <a:lnTo>
                  <a:pt x="113478" y="65616"/>
                </a:lnTo>
                <a:close/>
              </a:path>
              <a:path extrusionOk="0" h="120000" w="120000">
                <a:moveTo>
                  <a:pt x="114125" y="60714"/>
                </a:moveTo>
                <a:lnTo>
                  <a:pt x="113478" y="65739"/>
                </a:lnTo>
                <a:lnTo>
                  <a:pt x="118885" y="65739"/>
                </a:lnTo>
                <a:lnTo>
                  <a:pt x="119509" y="61102"/>
                </a:lnTo>
                <a:lnTo>
                  <a:pt x="119525" y="60847"/>
                </a:lnTo>
                <a:lnTo>
                  <a:pt x="114125" y="60847"/>
                </a:lnTo>
                <a:lnTo>
                  <a:pt x="114125" y="60714"/>
                </a:lnTo>
                <a:close/>
              </a:path>
              <a:path extrusionOk="0" h="120000" w="120000">
                <a:moveTo>
                  <a:pt x="119832" y="55526"/>
                </a:moveTo>
                <a:lnTo>
                  <a:pt x="114449" y="55526"/>
                </a:lnTo>
                <a:lnTo>
                  <a:pt x="114449" y="55608"/>
                </a:lnTo>
                <a:lnTo>
                  <a:pt x="114441" y="55659"/>
                </a:lnTo>
                <a:lnTo>
                  <a:pt x="114125" y="60847"/>
                </a:lnTo>
                <a:lnTo>
                  <a:pt x="119525" y="60847"/>
                </a:lnTo>
                <a:lnTo>
                  <a:pt x="119833" y="55659"/>
                </a:lnTo>
                <a:lnTo>
                  <a:pt x="119832" y="55526"/>
                </a:lnTo>
                <a:close/>
              </a:path>
              <a:path extrusionOk="0" h="120000" w="120000">
                <a:moveTo>
                  <a:pt x="114448" y="55537"/>
                </a:moveTo>
                <a:lnTo>
                  <a:pt x="114444" y="55608"/>
                </a:lnTo>
                <a:lnTo>
                  <a:pt x="114448" y="55537"/>
                </a:lnTo>
                <a:close/>
              </a:path>
              <a:path extrusionOk="0" h="120000" w="120000">
                <a:moveTo>
                  <a:pt x="119782" y="50083"/>
                </a:moveTo>
                <a:lnTo>
                  <a:pt x="114397" y="50083"/>
                </a:lnTo>
                <a:lnTo>
                  <a:pt x="114448" y="55537"/>
                </a:lnTo>
                <a:lnTo>
                  <a:pt x="119832" y="55526"/>
                </a:lnTo>
                <a:lnTo>
                  <a:pt x="119782" y="50083"/>
                </a:lnTo>
                <a:close/>
              </a:path>
              <a:path extrusionOk="0" h="120000" w="120000">
                <a:moveTo>
                  <a:pt x="119419" y="44374"/>
                </a:moveTo>
                <a:lnTo>
                  <a:pt x="114073" y="44374"/>
                </a:lnTo>
                <a:lnTo>
                  <a:pt x="114397" y="50164"/>
                </a:lnTo>
                <a:lnTo>
                  <a:pt x="114397" y="50083"/>
                </a:lnTo>
                <a:lnTo>
                  <a:pt x="119782" y="50083"/>
                </a:lnTo>
                <a:lnTo>
                  <a:pt x="119781" y="49991"/>
                </a:lnTo>
                <a:lnTo>
                  <a:pt x="119419" y="44374"/>
                </a:lnTo>
                <a:close/>
              </a:path>
              <a:path extrusionOk="0" h="120000" w="120000">
                <a:moveTo>
                  <a:pt x="118896" y="38502"/>
                </a:moveTo>
                <a:lnTo>
                  <a:pt x="113478" y="38502"/>
                </a:lnTo>
                <a:lnTo>
                  <a:pt x="114073" y="44466"/>
                </a:lnTo>
                <a:lnTo>
                  <a:pt x="114073" y="44374"/>
                </a:lnTo>
                <a:lnTo>
                  <a:pt x="119419" y="44374"/>
                </a:lnTo>
                <a:lnTo>
                  <a:pt x="119406" y="44170"/>
                </a:lnTo>
                <a:lnTo>
                  <a:pt x="118896" y="38502"/>
                </a:lnTo>
                <a:close/>
              </a:path>
              <a:path extrusionOk="0" h="120000" w="120000">
                <a:moveTo>
                  <a:pt x="117071" y="26297"/>
                </a:moveTo>
                <a:lnTo>
                  <a:pt x="111640" y="26297"/>
                </a:lnTo>
                <a:lnTo>
                  <a:pt x="113478" y="38593"/>
                </a:lnTo>
                <a:lnTo>
                  <a:pt x="113478" y="38502"/>
                </a:lnTo>
                <a:lnTo>
                  <a:pt x="118896" y="38502"/>
                </a:lnTo>
                <a:lnTo>
                  <a:pt x="118862" y="38124"/>
                </a:lnTo>
                <a:lnTo>
                  <a:pt x="117071" y="26297"/>
                </a:lnTo>
                <a:close/>
              </a:path>
              <a:path extrusionOk="0" h="120000" w="120000">
                <a:moveTo>
                  <a:pt x="114675" y="13613"/>
                </a:moveTo>
                <a:lnTo>
                  <a:pt x="109219" y="13613"/>
                </a:lnTo>
                <a:lnTo>
                  <a:pt x="111640" y="26338"/>
                </a:lnTo>
                <a:lnTo>
                  <a:pt x="117071" y="26297"/>
                </a:lnTo>
                <a:lnTo>
                  <a:pt x="116986" y="25736"/>
                </a:lnTo>
                <a:lnTo>
                  <a:pt x="114675" y="13613"/>
                </a:lnTo>
                <a:close/>
              </a:path>
              <a:path extrusionOk="0" h="120000" w="120000">
                <a:moveTo>
                  <a:pt x="111808" y="0"/>
                </a:moveTo>
                <a:lnTo>
                  <a:pt x="106462" y="673"/>
                </a:lnTo>
                <a:lnTo>
                  <a:pt x="109219" y="13654"/>
                </a:lnTo>
                <a:lnTo>
                  <a:pt x="114675" y="13613"/>
                </a:lnTo>
                <a:lnTo>
                  <a:pt x="114552" y="12970"/>
                </a:lnTo>
                <a:lnTo>
                  <a:pt x="111808" y="0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83"/>
          <p:cNvSpPr/>
          <p:nvPr/>
        </p:nvSpPr>
        <p:spPr>
          <a:xfrm>
            <a:off x="4018442" y="2715948"/>
            <a:ext cx="240000" cy="268500"/>
          </a:xfrm>
          <a:custGeom>
            <a:rect b="b" l="l" r="r" t="t"/>
            <a:pathLst>
              <a:path extrusionOk="0" h="120000" w="120000">
                <a:moveTo>
                  <a:pt x="115813" y="93925"/>
                </a:moveTo>
                <a:lnTo>
                  <a:pt x="114753" y="93925"/>
                </a:lnTo>
                <a:lnTo>
                  <a:pt x="115587" y="98542"/>
                </a:lnTo>
                <a:lnTo>
                  <a:pt x="106590" y="100009"/>
                </a:lnTo>
                <a:lnTo>
                  <a:pt x="87481" y="115381"/>
                </a:lnTo>
                <a:lnTo>
                  <a:pt x="86399" y="116230"/>
                </a:lnTo>
                <a:lnTo>
                  <a:pt x="86305" y="117689"/>
                </a:lnTo>
                <a:lnTo>
                  <a:pt x="87128" y="118674"/>
                </a:lnTo>
                <a:lnTo>
                  <a:pt x="88010" y="119715"/>
                </a:lnTo>
                <a:lnTo>
                  <a:pt x="89538" y="119805"/>
                </a:lnTo>
                <a:lnTo>
                  <a:pt x="90608" y="119002"/>
                </a:lnTo>
                <a:lnTo>
                  <a:pt x="119948" y="95430"/>
                </a:lnTo>
                <a:lnTo>
                  <a:pt x="115813" y="93925"/>
                </a:lnTo>
                <a:close/>
              </a:path>
              <a:path extrusionOk="0" h="120000" w="120000">
                <a:moveTo>
                  <a:pt x="246" y="0"/>
                </a:moveTo>
                <a:lnTo>
                  <a:pt x="46" y="14383"/>
                </a:lnTo>
                <a:lnTo>
                  <a:pt x="0" y="28471"/>
                </a:lnTo>
                <a:lnTo>
                  <a:pt x="493" y="42108"/>
                </a:lnTo>
                <a:lnTo>
                  <a:pt x="2644" y="61153"/>
                </a:lnTo>
                <a:lnTo>
                  <a:pt x="7299" y="77652"/>
                </a:lnTo>
                <a:lnTo>
                  <a:pt x="15481" y="90903"/>
                </a:lnTo>
                <a:lnTo>
                  <a:pt x="27917" y="99674"/>
                </a:lnTo>
                <a:lnTo>
                  <a:pt x="44034" y="103917"/>
                </a:lnTo>
                <a:lnTo>
                  <a:pt x="56271" y="104811"/>
                </a:lnTo>
                <a:lnTo>
                  <a:pt x="62842" y="104766"/>
                </a:lnTo>
                <a:lnTo>
                  <a:pt x="90714" y="102310"/>
                </a:lnTo>
                <a:lnTo>
                  <a:pt x="105454" y="100194"/>
                </a:lnTo>
                <a:lnTo>
                  <a:pt x="106009" y="100104"/>
                </a:lnTo>
                <a:lnTo>
                  <a:pt x="56330" y="100104"/>
                </a:lnTo>
                <a:lnTo>
                  <a:pt x="56409" y="100103"/>
                </a:lnTo>
                <a:lnTo>
                  <a:pt x="50346" y="99821"/>
                </a:lnTo>
                <a:lnTo>
                  <a:pt x="50499" y="99821"/>
                </a:lnTo>
                <a:lnTo>
                  <a:pt x="44669" y="99255"/>
                </a:lnTo>
                <a:lnTo>
                  <a:pt x="44810" y="99255"/>
                </a:lnTo>
                <a:lnTo>
                  <a:pt x="39877" y="98406"/>
                </a:lnTo>
                <a:lnTo>
                  <a:pt x="39520" y="98406"/>
                </a:lnTo>
                <a:lnTo>
                  <a:pt x="34712" y="97082"/>
                </a:lnTo>
                <a:lnTo>
                  <a:pt x="34630" y="97082"/>
                </a:lnTo>
                <a:lnTo>
                  <a:pt x="34393" y="96995"/>
                </a:lnTo>
                <a:lnTo>
                  <a:pt x="30187" y="95430"/>
                </a:lnTo>
                <a:lnTo>
                  <a:pt x="30116" y="95430"/>
                </a:lnTo>
                <a:lnTo>
                  <a:pt x="29822" y="95294"/>
                </a:lnTo>
                <a:lnTo>
                  <a:pt x="25767" y="93212"/>
                </a:lnTo>
                <a:lnTo>
                  <a:pt x="25848" y="93212"/>
                </a:lnTo>
                <a:lnTo>
                  <a:pt x="22458" y="90858"/>
                </a:lnTo>
                <a:lnTo>
                  <a:pt x="22181" y="90666"/>
                </a:lnTo>
                <a:lnTo>
                  <a:pt x="19249" y="87882"/>
                </a:lnTo>
                <a:lnTo>
                  <a:pt x="19007" y="87656"/>
                </a:lnTo>
                <a:lnTo>
                  <a:pt x="19061" y="87656"/>
                </a:lnTo>
                <a:lnTo>
                  <a:pt x="16447" y="84396"/>
                </a:lnTo>
                <a:lnTo>
                  <a:pt x="16256" y="84159"/>
                </a:lnTo>
                <a:lnTo>
                  <a:pt x="14003" y="80436"/>
                </a:lnTo>
                <a:lnTo>
                  <a:pt x="13953" y="80436"/>
                </a:lnTo>
                <a:lnTo>
                  <a:pt x="11886" y="76000"/>
                </a:lnTo>
                <a:lnTo>
                  <a:pt x="10104" y="71190"/>
                </a:lnTo>
                <a:lnTo>
                  <a:pt x="8616" y="65815"/>
                </a:lnTo>
                <a:lnTo>
                  <a:pt x="7460" y="60349"/>
                </a:lnTo>
                <a:lnTo>
                  <a:pt x="6526" y="54453"/>
                </a:lnTo>
                <a:lnTo>
                  <a:pt x="5881" y="48275"/>
                </a:lnTo>
                <a:lnTo>
                  <a:pt x="5344" y="41915"/>
                </a:lnTo>
                <a:lnTo>
                  <a:pt x="4904" y="28471"/>
                </a:lnTo>
                <a:lnTo>
                  <a:pt x="4949" y="14326"/>
                </a:lnTo>
                <a:lnTo>
                  <a:pt x="5136" y="90"/>
                </a:lnTo>
                <a:lnTo>
                  <a:pt x="246" y="0"/>
                </a:lnTo>
                <a:close/>
              </a:path>
              <a:path extrusionOk="0" h="120000" w="120000">
                <a:moveTo>
                  <a:pt x="56409" y="100103"/>
                </a:moveTo>
                <a:lnTo>
                  <a:pt x="56330" y="100104"/>
                </a:lnTo>
                <a:lnTo>
                  <a:pt x="56424" y="100104"/>
                </a:lnTo>
                <a:lnTo>
                  <a:pt x="56409" y="100103"/>
                </a:lnTo>
                <a:close/>
              </a:path>
              <a:path extrusionOk="0" h="120000" w="120000">
                <a:moveTo>
                  <a:pt x="105787" y="95343"/>
                </a:moveTo>
                <a:lnTo>
                  <a:pt x="104667" y="95520"/>
                </a:lnTo>
                <a:lnTo>
                  <a:pt x="90020" y="97648"/>
                </a:lnTo>
                <a:lnTo>
                  <a:pt x="75914" y="99255"/>
                </a:lnTo>
                <a:lnTo>
                  <a:pt x="76020" y="99255"/>
                </a:lnTo>
                <a:lnTo>
                  <a:pt x="69201" y="99764"/>
                </a:lnTo>
                <a:lnTo>
                  <a:pt x="69260" y="99764"/>
                </a:lnTo>
                <a:lnTo>
                  <a:pt x="62642" y="100047"/>
                </a:lnTo>
                <a:lnTo>
                  <a:pt x="56409" y="100103"/>
                </a:lnTo>
                <a:lnTo>
                  <a:pt x="106014" y="100103"/>
                </a:lnTo>
                <a:lnTo>
                  <a:pt x="106590" y="100009"/>
                </a:lnTo>
                <a:lnTo>
                  <a:pt x="110332" y="96999"/>
                </a:lnTo>
                <a:lnTo>
                  <a:pt x="105787" y="95343"/>
                </a:lnTo>
                <a:close/>
              </a:path>
              <a:path extrusionOk="0" h="120000" w="120000">
                <a:moveTo>
                  <a:pt x="110332" y="96999"/>
                </a:moveTo>
                <a:lnTo>
                  <a:pt x="106590" y="100009"/>
                </a:lnTo>
                <a:lnTo>
                  <a:pt x="115587" y="98542"/>
                </a:lnTo>
                <a:lnTo>
                  <a:pt x="115571" y="98451"/>
                </a:lnTo>
                <a:lnTo>
                  <a:pt x="114317" y="98451"/>
                </a:lnTo>
                <a:lnTo>
                  <a:pt x="110332" y="96999"/>
                </a:lnTo>
                <a:close/>
              </a:path>
              <a:path extrusionOk="0" h="120000" w="120000">
                <a:moveTo>
                  <a:pt x="113577" y="94389"/>
                </a:moveTo>
                <a:lnTo>
                  <a:pt x="110332" y="96999"/>
                </a:lnTo>
                <a:lnTo>
                  <a:pt x="114317" y="98451"/>
                </a:lnTo>
                <a:lnTo>
                  <a:pt x="113577" y="94389"/>
                </a:lnTo>
                <a:close/>
              </a:path>
              <a:path extrusionOk="0" h="120000" w="120000">
                <a:moveTo>
                  <a:pt x="114837" y="94389"/>
                </a:moveTo>
                <a:lnTo>
                  <a:pt x="113577" y="94389"/>
                </a:lnTo>
                <a:lnTo>
                  <a:pt x="114317" y="98451"/>
                </a:lnTo>
                <a:lnTo>
                  <a:pt x="115571" y="98451"/>
                </a:lnTo>
                <a:lnTo>
                  <a:pt x="114837" y="94389"/>
                </a:lnTo>
                <a:close/>
              </a:path>
              <a:path extrusionOk="0" h="120000" w="120000">
                <a:moveTo>
                  <a:pt x="39285" y="98304"/>
                </a:moveTo>
                <a:lnTo>
                  <a:pt x="39520" y="98406"/>
                </a:lnTo>
                <a:lnTo>
                  <a:pt x="39877" y="98406"/>
                </a:lnTo>
                <a:lnTo>
                  <a:pt x="39285" y="98304"/>
                </a:lnTo>
                <a:close/>
              </a:path>
              <a:path extrusionOk="0" h="120000" w="120000">
                <a:moveTo>
                  <a:pt x="34396" y="96995"/>
                </a:moveTo>
                <a:lnTo>
                  <a:pt x="34630" y="97082"/>
                </a:lnTo>
                <a:lnTo>
                  <a:pt x="34712" y="97082"/>
                </a:lnTo>
                <a:lnTo>
                  <a:pt x="34396" y="96995"/>
                </a:lnTo>
                <a:close/>
              </a:path>
              <a:path extrusionOk="0" h="120000" w="120000">
                <a:moveTo>
                  <a:pt x="114753" y="93925"/>
                </a:moveTo>
                <a:lnTo>
                  <a:pt x="105787" y="95343"/>
                </a:lnTo>
                <a:lnTo>
                  <a:pt x="110332" y="96999"/>
                </a:lnTo>
                <a:lnTo>
                  <a:pt x="113577" y="94389"/>
                </a:lnTo>
                <a:lnTo>
                  <a:pt x="114837" y="94389"/>
                </a:lnTo>
                <a:lnTo>
                  <a:pt x="114753" y="93925"/>
                </a:lnTo>
                <a:close/>
              </a:path>
              <a:path extrusionOk="0" h="120000" w="120000">
                <a:moveTo>
                  <a:pt x="34386" y="96992"/>
                </a:moveTo>
                <a:close/>
              </a:path>
              <a:path extrusionOk="0" h="120000" w="120000">
                <a:moveTo>
                  <a:pt x="29822" y="95294"/>
                </a:moveTo>
                <a:lnTo>
                  <a:pt x="30116" y="95430"/>
                </a:lnTo>
                <a:lnTo>
                  <a:pt x="29924" y="95332"/>
                </a:lnTo>
                <a:lnTo>
                  <a:pt x="29822" y="95294"/>
                </a:lnTo>
                <a:close/>
              </a:path>
              <a:path extrusionOk="0" h="120000" w="120000">
                <a:moveTo>
                  <a:pt x="29924" y="95332"/>
                </a:moveTo>
                <a:lnTo>
                  <a:pt x="30116" y="95430"/>
                </a:lnTo>
                <a:lnTo>
                  <a:pt x="30187" y="95430"/>
                </a:lnTo>
                <a:lnTo>
                  <a:pt x="29924" y="95332"/>
                </a:lnTo>
                <a:close/>
              </a:path>
              <a:path extrusionOk="0" h="120000" w="120000">
                <a:moveTo>
                  <a:pt x="82967" y="81998"/>
                </a:moveTo>
                <a:lnTo>
                  <a:pt x="81544" y="82608"/>
                </a:lnTo>
                <a:lnTo>
                  <a:pt x="81063" y="83785"/>
                </a:lnTo>
                <a:lnTo>
                  <a:pt x="80569" y="85008"/>
                </a:lnTo>
                <a:lnTo>
                  <a:pt x="81203" y="86377"/>
                </a:lnTo>
                <a:lnTo>
                  <a:pt x="105787" y="95343"/>
                </a:lnTo>
                <a:lnTo>
                  <a:pt x="114753" y="93925"/>
                </a:lnTo>
                <a:lnTo>
                  <a:pt x="115813" y="93925"/>
                </a:lnTo>
                <a:lnTo>
                  <a:pt x="84189" y="82416"/>
                </a:lnTo>
                <a:lnTo>
                  <a:pt x="82967" y="81998"/>
                </a:lnTo>
                <a:close/>
              </a:path>
              <a:path extrusionOk="0" h="120000" w="120000">
                <a:moveTo>
                  <a:pt x="29850" y="95294"/>
                </a:moveTo>
                <a:lnTo>
                  <a:pt x="29924" y="95332"/>
                </a:lnTo>
                <a:lnTo>
                  <a:pt x="29850" y="95294"/>
                </a:lnTo>
                <a:close/>
              </a:path>
              <a:path extrusionOk="0" h="120000" w="120000">
                <a:moveTo>
                  <a:pt x="25848" y="93212"/>
                </a:moveTo>
                <a:lnTo>
                  <a:pt x="25767" y="93212"/>
                </a:lnTo>
                <a:lnTo>
                  <a:pt x="26060" y="93359"/>
                </a:lnTo>
                <a:lnTo>
                  <a:pt x="25848" y="93212"/>
                </a:lnTo>
                <a:close/>
              </a:path>
              <a:path extrusionOk="0" h="120000" w="120000">
                <a:moveTo>
                  <a:pt x="22181" y="90666"/>
                </a:moveTo>
                <a:lnTo>
                  <a:pt x="22428" y="90858"/>
                </a:lnTo>
                <a:lnTo>
                  <a:pt x="22341" y="90777"/>
                </a:lnTo>
                <a:lnTo>
                  <a:pt x="22181" y="90666"/>
                </a:lnTo>
                <a:close/>
              </a:path>
              <a:path extrusionOk="0" h="120000" w="120000">
                <a:moveTo>
                  <a:pt x="22341" y="90777"/>
                </a:moveTo>
                <a:lnTo>
                  <a:pt x="22428" y="90858"/>
                </a:lnTo>
                <a:lnTo>
                  <a:pt x="22341" y="90777"/>
                </a:lnTo>
                <a:close/>
              </a:path>
              <a:path extrusionOk="0" h="120000" w="120000">
                <a:moveTo>
                  <a:pt x="22223" y="90666"/>
                </a:moveTo>
                <a:lnTo>
                  <a:pt x="22341" y="90777"/>
                </a:lnTo>
                <a:lnTo>
                  <a:pt x="22223" y="90666"/>
                </a:lnTo>
                <a:close/>
              </a:path>
              <a:path extrusionOk="0" h="120000" w="120000">
                <a:moveTo>
                  <a:pt x="19007" y="87656"/>
                </a:moveTo>
                <a:lnTo>
                  <a:pt x="19242" y="87882"/>
                </a:lnTo>
                <a:lnTo>
                  <a:pt x="19007" y="87656"/>
                </a:lnTo>
                <a:close/>
              </a:path>
              <a:path extrusionOk="0" h="120000" w="120000">
                <a:moveTo>
                  <a:pt x="19222" y="87857"/>
                </a:moveTo>
                <a:close/>
              </a:path>
              <a:path extrusionOk="0" h="120000" w="120000">
                <a:moveTo>
                  <a:pt x="19061" y="87656"/>
                </a:moveTo>
                <a:lnTo>
                  <a:pt x="19007" y="87656"/>
                </a:lnTo>
                <a:lnTo>
                  <a:pt x="19222" y="87857"/>
                </a:lnTo>
                <a:lnTo>
                  <a:pt x="19061" y="87656"/>
                </a:lnTo>
                <a:close/>
              </a:path>
              <a:path extrusionOk="0" h="120000" w="120000">
                <a:moveTo>
                  <a:pt x="16256" y="84159"/>
                </a:moveTo>
                <a:lnTo>
                  <a:pt x="16410" y="84396"/>
                </a:lnTo>
                <a:lnTo>
                  <a:pt x="16291" y="84202"/>
                </a:lnTo>
                <a:lnTo>
                  <a:pt x="16256" y="84159"/>
                </a:lnTo>
                <a:close/>
              </a:path>
              <a:path extrusionOk="0" h="120000" w="120000">
                <a:moveTo>
                  <a:pt x="16291" y="84202"/>
                </a:moveTo>
                <a:lnTo>
                  <a:pt x="16410" y="84396"/>
                </a:lnTo>
                <a:lnTo>
                  <a:pt x="16291" y="84202"/>
                </a:lnTo>
                <a:close/>
              </a:path>
              <a:path extrusionOk="0" h="120000" w="120000">
                <a:moveTo>
                  <a:pt x="16265" y="84159"/>
                </a:moveTo>
                <a:close/>
              </a:path>
              <a:path extrusionOk="0" h="120000" w="120000">
                <a:moveTo>
                  <a:pt x="13858" y="80198"/>
                </a:moveTo>
                <a:lnTo>
                  <a:pt x="13953" y="80436"/>
                </a:lnTo>
                <a:lnTo>
                  <a:pt x="14003" y="80436"/>
                </a:lnTo>
                <a:lnTo>
                  <a:pt x="13858" y="80198"/>
                </a:lnTo>
                <a:close/>
              </a:path>
              <a:path extrusionOk="0" h="120000" w="120000">
                <a:moveTo>
                  <a:pt x="11801" y="75819"/>
                </a:moveTo>
                <a:lnTo>
                  <a:pt x="11848" y="76000"/>
                </a:lnTo>
                <a:lnTo>
                  <a:pt x="11801" y="75819"/>
                </a:lnTo>
                <a:close/>
              </a:path>
              <a:path extrusionOk="0" h="120000" w="120000">
                <a:moveTo>
                  <a:pt x="10038" y="71009"/>
                </a:moveTo>
                <a:lnTo>
                  <a:pt x="10085" y="71190"/>
                </a:lnTo>
                <a:lnTo>
                  <a:pt x="10038" y="71009"/>
                </a:lnTo>
                <a:close/>
              </a:path>
              <a:path extrusionOk="0" h="120000" w="120000">
                <a:moveTo>
                  <a:pt x="8631" y="65815"/>
                </a:moveTo>
                <a:lnTo>
                  <a:pt x="8663" y="65962"/>
                </a:lnTo>
                <a:lnTo>
                  <a:pt x="8631" y="65815"/>
                </a:lnTo>
                <a:close/>
              </a:path>
              <a:path extrusionOk="0" h="120000" w="120000">
                <a:moveTo>
                  <a:pt x="7440" y="60259"/>
                </a:moveTo>
                <a:lnTo>
                  <a:pt x="7440" y="60349"/>
                </a:lnTo>
                <a:lnTo>
                  <a:pt x="7440" y="60259"/>
                </a:lnTo>
                <a:close/>
              </a:path>
              <a:path extrusionOk="0" h="120000" w="120000">
                <a:moveTo>
                  <a:pt x="6511" y="54363"/>
                </a:moveTo>
                <a:lnTo>
                  <a:pt x="6511" y="54453"/>
                </a:lnTo>
                <a:lnTo>
                  <a:pt x="6511" y="54363"/>
                </a:lnTo>
                <a:close/>
              </a:path>
              <a:path extrusionOk="0" h="120000" w="120000">
                <a:moveTo>
                  <a:pt x="5877" y="48229"/>
                </a:moveTo>
                <a:close/>
              </a:path>
              <a:path extrusionOk="0" h="120000" w="120000">
                <a:moveTo>
                  <a:pt x="5336" y="41825"/>
                </a:moveTo>
                <a:lnTo>
                  <a:pt x="5336" y="41915"/>
                </a:lnTo>
                <a:lnTo>
                  <a:pt x="5336" y="41825"/>
                </a:lnTo>
                <a:close/>
              </a:path>
              <a:path extrusionOk="0" h="120000" w="120000">
                <a:moveTo>
                  <a:pt x="4901" y="28385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83"/>
          <p:cNvSpPr/>
          <p:nvPr/>
        </p:nvSpPr>
        <p:spPr>
          <a:xfrm>
            <a:off x="5633718" y="2307937"/>
            <a:ext cx="983400" cy="406500"/>
          </a:xfrm>
          <a:custGeom>
            <a:rect b="b" l="l" r="r" t="t"/>
            <a:pathLst>
              <a:path extrusionOk="0" h="120000" w="120000">
                <a:moveTo>
                  <a:pt x="116565" y="114020"/>
                </a:moveTo>
                <a:lnTo>
                  <a:pt x="110234" y="116958"/>
                </a:lnTo>
                <a:lnTo>
                  <a:pt x="110019" y="117763"/>
                </a:lnTo>
                <a:lnTo>
                  <a:pt x="110079" y="118605"/>
                </a:lnTo>
                <a:lnTo>
                  <a:pt x="110128" y="119439"/>
                </a:lnTo>
                <a:lnTo>
                  <a:pt x="110438" y="119998"/>
                </a:lnTo>
                <a:lnTo>
                  <a:pt x="119142" y="115997"/>
                </a:lnTo>
                <a:lnTo>
                  <a:pt x="118639" y="115997"/>
                </a:lnTo>
                <a:lnTo>
                  <a:pt x="116565" y="114020"/>
                </a:lnTo>
                <a:close/>
              </a:path>
              <a:path extrusionOk="0" h="120000" w="120000">
                <a:moveTo>
                  <a:pt x="117723" y="113484"/>
                </a:moveTo>
                <a:lnTo>
                  <a:pt x="116565" y="114020"/>
                </a:lnTo>
                <a:lnTo>
                  <a:pt x="118639" y="115997"/>
                </a:lnTo>
                <a:lnTo>
                  <a:pt x="118704" y="115527"/>
                </a:lnTo>
                <a:lnTo>
                  <a:pt x="118375" y="115527"/>
                </a:lnTo>
                <a:lnTo>
                  <a:pt x="117723" y="113484"/>
                </a:lnTo>
                <a:close/>
              </a:path>
              <a:path extrusionOk="0" h="120000" w="120000">
                <a:moveTo>
                  <a:pt x="113415" y="96183"/>
                </a:moveTo>
                <a:lnTo>
                  <a:pt x="113163" y="96742"/>
                </a:lnTo>
                <a:lnTo>
                  <a:pt x="112913" y="97271"/>
                </a:lnTo>
                <a:lnTo>
                  <a:pt x="112876" y="98270"/>
                </a:lnTo>
                <a:lnTo>
                  <a:pt x="113080" y="98918"/>
                </a:lnTo>
                <a:lnTo>
                  <a:pt x="116960" y="111090"/>
                </a:lnTo>
                <a:lnTo>
                  <a:pt x="119043" y="113076"/>
                </a:lnTo>
                <a:lnTo>
                  <a:pt x="118639" y="115997"/>
                </a:lnTo>
                <a:lnTo>
                  <a:pt x="119142" y="115997"/>
                </a:lnTo>
                <a:lnTo>
                  <a:pt x="119953" y="115624"/>
                </a:lnTo>
                <a:lnTo>
                  <a:pt x="114012" y="96928"/>
                </a:lnTo>
                <a:lnTo>
                  <a:pt x="113797" y="96280"/>
                </a:lnTo>
                <a:lnTo>
                  <a:pt x="113415" y="96183"/>
                </a:lnTo>
                <a:close/>
              </a:path>
              <a:path extrusionOk="0" h="120000" w="120000">
                <a:moveTo>
                  <a:pt x="118734" y="113016"/>
                </a:moveTo>
                <a:lnTo>
                  <a:pt x="117723" y="113484"/>
                </a:lnTo>
                <a:lnTo>
                  <a:pt x="118375" y="115527"/>
                </a:lnTo>
                <a:lnTo>
                  <a:pt x="118734" y="113016"/>
                </a:lnTo>
                <a:close/>
              </a:path>
              <a:path extrusionOk="0" h="120000" w="120000">
                <a:moveTo>
                  <a:pt x="118981" y="113016"/>
                </a:moveTo>
                <a:lnTo>
                  <a:pt x="118734" y="113016"/>
                </a:lnTo>
                <a:lnTo>
                  <a:pt x="118375" y="115527"/>
                </a:lnTo>
                <a:lnTo>
                  <a:pt x="118704" y="115527"/>
                </a:lnTo>
                <a:lnTo>
                  <a:pt x="119043" y="113076"/>
                </a:lnTo>
                <a:lnTo>
                  <a:pt x="118981" y="113016"/>
                </a:lnTo>
                <a:close/>
              </a:path>
              <a:path extrusionOk="0" h="120000" w="120000">
                <a:moveTo>
                  <a:pt x="407" y="0"/>
                </a:moveTo>
                <a:lnTo>
                  <a:pt x="0" y="2920"/>
                </a:lnTo>
                <a:lnTo>
                  <a:pt x="116565" y="114020"/>
                </a:lnTo>
                <a:lnTo>
                  <a:pt x="117723" y="113484"/>
                </a:lnTo>
                <a:lnTo>
                  <a:pt x="116960" y="111090"/>
                </a:lnTo>
                <a:lnTo>
                  <a:pt x="407" y="0"/>
                </a:lnTo>
                <a:close/>
              </a:path>
              <a:path extrusionOk="0" h="120000" w="120000">
                <a:moveTo>
                  <a:pt x="116960" y="111090"/>
                </a:moveTo>
                <a:lnTo>
                  <a:pt x="117723" y="113484"/>
                </a:lnTo>
                <a:lnTo>
                  <a:pt x="118734" y="113016"/>
                </a:lnTo>
                <a:lnTo>
                  <a:pt x="118981" y="113016"/>
                </a:lnTo>
                <a:lnTo>
                  <a:pt x="116960" y="111090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83"/>
          <p:cNvSpPr txBox="1"/>
          <p:nvPr/>
        </p:nvSpPr>
        <p:spPr>
          <a:xfrm>
            <a:off x="4764236" y="1445849"/>
            <a:ext cx="233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45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classify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real.</a:t>
            </a:r>
            <a:endParaRPr/>
          </a:p>
        </p:txBody>
      </p:sp>
      <p:sp>
        <p:nvSpPr>
          <p:cNvPr id="856" name="Google Shape;856;p83"/>
          <p:cNvSpPr/>
          <p:nvPr/>
        </p:nvSpPr>
        <p:spPr>
          <a:xfrm>
            <a:off x="4460530" y="1484018"/>
            <a:ext cx="225600" cy="289500"/>
          </a:xfrm>
          <a:custGeom>
            <a:rect b="b" l="l" r="r" t="t"/>
            <a:pathLst>
              <a:path extrusionOk="0" h="120000" w="120000">
                <a:moveTo>
                  <a:pt x="73310" y="15750"/>
                </a:moveTo>
                <a:lnTo>
                  <a:pt x="52027" y="16703"/>
                </a:lnTo>
                <a:lnTo>
                  <a:pt x="33354" y="20023"/>
                </a:lnTo>
                <a:lnTo>
                  <a:pt x="18195" y="26652"/>
                </a:lnTo>
                <a:lnTo>
                  <a:pt x="7742" y="37345"/>
                </a:lnTo>
                <a:lnTo>
                  <a:pt x="2095" y="51483"/>
                </a:lnTo>
                <a:lnTo>
                  <a:pt x="49" y="68198"/>
                </a:lnTo>
                <a:lnTo>
                  <a:pt x="0" y="74136"/>
                </a:lnTo>
                <a:lnTo>
                  <a:pt x="0" y="74219"/>
                </a:lnTo>
                <a:lnTo>
                  <a:pt x="212" y="80419"/>
                </a:lnTo>
                <a:lnTo>
                  <a:pt x="1154" y="93206"/>
                </a:lnTo>
                <a:lnTo>
                  <a:pt x="2722" y="106423"/>
                </a:lnTo>
                <a:lnTo>
                  <a:pt x="4491" y="119860"/>
                </a:lnTo>
                <a:lnTo>
                  <a:pt x="9725" y="119388"/>
                </a:lnTo>
                <a:lnTo>
                  <a:pt x="7892" y="105983"/>
                </a:lnTo>
                <a:lnTo>
                  <a:pt x="6384" y="92892"/>
                </a:lnTo>
                <a:lnTo>
                  <a:pt x="5389" y="80241"/>
                </a:lnTo>
                <a:lnTo>
                  <a:pt x="5234" y="74219"/>
                </a:lnTo>
                <a:lnTo>
                  <a:pt x="5281" y="68376"/>
                </a:lnTo>
                <a:lnTo>
                  <a:pt x="5596" y="62658"/>
                </a:lnTo>
                <a:lnTo>
                  <a:pt x="6223" y="57285"/>
                </a:lnTo>
                <a:lnTo>
                  <a:pt x="7189" y="52405"/>
                </a:lnTo>
                <a:lnTo>
                  <a:pt x="8570" y="47556"/>
                </a:lnTo>
                <a:lnTo>
                  <a:pt x="10152" y="43461"/>
                </a:lnTo>
                <a:lnTo>
                  <a:pt x="10252" y="43199"/>
                </a:lnTo>
                <a:lnTo>
                  <a:pt x="12332" y="39481"/>
                </a:lnTo>
                <a:lnTo>
                  <a:pt x="14817" y="35994"/>
                </a:lnTo>
                <a:lnTo>
                  <a:pt x="15008" y="35732"/>
                </a:lnTo>
                <a:lnTo>
                  <a:pt x="18032" y="32632"/>
                </a:lnTo>
                <a:lnTo>
                  <a:pt x="18123" y="32632"/>
                </a:lnTo>
                <a:lnTo>
                  <a:pt x="21363" y="30150"/>
                </a:lnTo>
                <a:lnTo>
                  <a:pt x="21282" y="30150"/>
                </a:lnTo>
                <a:lnTo>
                  <a:pt x="25383" y="27836"/>
                </a:lnTo>
                <a:lnTo>
                  <a:pt x="25624" y="27700"/>
                </a:lnTo>
                <a:lnTo>
                  <a:pt x="29975" y="25825"/>
                </a:lnTo>
                <a:lnTo>
                  <a:pt x="29903" y="25825"/>
                </a:lnTo>
                <a:lnTo>
                  <a:pt x="35136" y="24128"/>
                </a:lnTo>
                <a:lnTo>
                  <a:pt x="35266" y="24128"/>
                </a:lnTo>
                <a:lnTo>
                  <a:pt x="40449" y="22861"/>
                </a:lnTo>
                <a:lnTo>
                  <a:pt x="40620" y="22819"/>
                </a:lnTo>
                <a:lnTo>
                  <a:pt x="46481" y="21772"/>
                </a:lnTo>
                <a:lnTo>
                  <a:pt x="46670" y="21772"/>
                </a:lnTo>
                <a:lnTo>
                  <a:pt x="52705" y="21028"/>
                </a:lnTo>
                <a:lnTo>
                  <a:pt x="52542" y="21028"/>
                </a:lnTo>
                <a:lnTo>
                  <a:pt x="59293" y="20505"/>
                </a:lnTo>
                <a:lnTo>
                  <a:pt x="66195" y="20201"/>
                </a:lnTo>
                <a:lnTo>
                  <a:pt x="66095" y="20201"/>
                </a:lnTo>
                <a:lnTo>
                  <a:pt x="73296" y="20108"/>
                </a:lnTo>
                <a:lnTo>
                  <a:pt x="107448" y="20107"/>
                </a:lnTo>
                <a:lnTo>
                  <a:pt x="109563" y="19235"/>
                </a:lnTo>
                <a:lnTo>
                  <a:pt x="105224" y="16769"/>
                </a:lnTo>
                <a:lnTo>
                  <a:pt x="104156" y="16703"/>
                </a:lnTo>
                <a:lnTo>
                  <a:pt x="88470" y="16012"/>
                </a:lnTo>
                <a:lnTo>
                  <a:pt x="73310" y="15750"/>
                </a:lnTo>
                <a:close/>
              </a:path>
              <a:path extrusionOk="0" h="120000" w="120000">
                <a:moveTo>
                  <a:pt x="6374" y="92809"/>
                </a:moveTo>
                <a:lnTo>
                  <a:pt x="6374" y="92892"/>
                </a:lnTo>
                <a:lnTo>
                  <a:pt x="6374" y="92809"/>
                </a:lnTo>
                <a:close/>
              </a:path>
              <a:path extrusionOk="0" h="120000" w="120000">
                <a:moveTo>
                  <a:pt x="5383" y="80157"/>
                </a:moveTo>
                <a:lnTo>
                  <a:pt x="5383" y="80241"/>
                </a:lnTo>
                <a:lnTo>
                  <a:pt x="5383" y="80157"/>
                </a:lnTo>
                <a:close/>
              </a:path>
              <a:path extrusionOk="0" h="120000" w="120000">
                <a:moveTo>
                  <a:pt x="5232" y="74157"/>
                </a:moveTo>
                <a:lnTo>
                  <a:pt x="5232" y="74219"/>
                </a:lnTo>
                <a:lnTo>
                  <a:pt x="5232" y="74157"/>
                </a:lnTo>
                <a:close/>
              </a:path>
              <a:path extrusionOk="0" h="120000" w="120000">
                <a:moveTo>
                  <a:pt x="5287" y="68281"/>
                </a:moveTo>
                <a:lnTo>
                  <a:pt x="5282" y="68376"/>
                </a:lnTo>
                <a:lnTo>
                  <a:pt x="5287" y="68281"/>
                </a:lnTo>
                <a:close/>
              </a:path>
              <a:path extrusionOk="0" h="120000" w="120000">
                <a:moveTo>
                  <a:pt x="5610" y="62658"/>
                </a:moveTo>
                <a:lnTo>
                  <a:pt x="5596" y="62783"/>
                </a:lnTo>
                <a:lnTo>
                  <a:pt x="5610" y="62658"/>
                </a:lnTo>
                <a:close/>
              </a:path>
              <a:path extrusionOk="0" h="120000" w="120000">
                <a:moveTo>
                  <a:pt x="6257" y="57285"/>
                </a:moveTo>
                <a:lnTo>
                  <a:pt x="6223" y="57463"/>
                </a:lnTo>
                <a:lnTo>
                  <a:pt x="6257" y="57285"/>
                </a:lnTo>
                <a:close/>
              </a:path>
              <a:path extrusionOk="0" h="120000" w="120000">
                <a:moveTo>
                  <a:pt x="7215" y="52269"/>
                </a:moveTo>
                <a:lnTo>
                  <a:pt x="7165" y="52405"/>
                </a:lnTo>
                <a:lnTo>
                  <a:pt x="7215" y="52269"/>
                </a:lnTo>
                <a:close/>
              </a:path>
              <a:path extrusionOk="0" h="120000" w="120000">
                <a:moveTo>
                  <a:pt x="8588" y="47556"/>
                </a:moveTo>
                <a:lnTo>
                  <a:pt x="8520" y="47734"/>
                </a:lnTo>
                <a:lnTo>
                  <a:pt x="8588" y="47556"/>
                </a:lnTo>
                <a:close/>
              </a:path>
              <a:path extrusionOk="0" h="120000" w="120000">
                <a:moveTo>
                  <a:pt x="10252" y="43199"/>
                </a:moveTo>
                <a:lnTo>
                  <a:pt x="10138" y="43461"/>
                </a:lnTo>
                <a:lnTo>
                  <a:pt x="10181" y="43385"/>
                </a:lnTo>
                <a:lnTo>
                  <a:pt x="10252" y="43199"/>
                </a:lnTo>
                <a:close/>
              </a:path>
              <a:path extrusionOk="0" h="120000" w="120000">
                <a:moveTo>
                  <a:pt x="10181" y="43385"/>
                </a:moveTo>
                <a:lnTo>
                  <a:pt x="10138" y="43461"/>
                </a:lnTo>
                <a:lnTo>
                  <a:pt x="10181" y="43385"/>
                </a:lnTo>
                <a:close/>
              </a:path>
              <a:path extrusionOk="0" h="120000" w="120000">
                <a:moveTo>
                  <a:pt x="10283" y="43199"/>
                </a:moveTo>
                <a:lnTo>
                  <a:pt x="10181" y="43385"/>
                </a:lnTo>
                <a:lnTo>
                  <a:pt x="10283" y="43199"/>
                </a:lnTo>
                <a:close/>
              </a:path>
              <a:path extrusionOk="0" h="120000" w="120000">
                <a:moveTo>
                  <a:pt x="12448" y="39272"/>
                </a:moveTo>
                <a:lnTo>
                  <a:pt x="12285" y="39481"/>
                </a:lnTo>
                <a:lnTo>
                  <a:pt x="12448" y="39272"/>
                </a:lnTo>
                <a:close/>
              </a:path>
              <a:path extrusionOk="0" h="120000" w="120000">
                <a:moveTo>
                  <a:pt x="15008" y="35732"/>
                </a:moveTo>
                <a:lnTo>
                  <a:pt x="14794" y="35994"/>
                </a:lnTo>
                <a:lnTo>
                  <a:pt x="14888" y="35896"/>
                </a:lnTo>
                <a:lnTo>
                  <a:pt x="15008" y="35732"/>
                </a:lnTo>
                <a:close/>
              </a:path>
              <a:path extrusionOk="0" h="120000" w="120000">
                <a:moveTo>
                  <a:pt x="14888" y="35896"/>
                </a:moveTo>
                <a:lnTo>
                  <a:pt x="14794" y="35994"/>
                </a:lnTo>
                <a:lnTo>
                  <a:pt x="14888" y="35896"/>
                </a:lnTo>
                <a:close/>
              </a:path>
              <a:path extrusionOk="0" h="120000" w="120000">
                <a:moveTo>
                  <a:pt x="15046" y="35732"/>
                </a:moveTo>
                <a:lnTo>
                  <a:pt x="14888" y="35896"/>
                </a:lnTo>
                <a:lnTo>
                  <a:pt x="15046" y="35732"/>
                </a:lnTo>
                <a:close/>
              </a:path>
              <a:path extrusionOk="0" h="120000" w="120000">
                <a:moveTo>
                  <a:pt x="104953" y="21136"/>
                </a:moveTo>
                <a:lnTo>
                  <a:pt x="83520" y="29976"/>
                </a:lnTo>
                <a:lnTo>
                  <a:pt x="79736" y="31543"/>
                </a:lnTo>
                <a:lnTo>
                  <a:pt x="79208" y="32852"/>
                </a:lnTo>
                <a:lnTo>
                  <a:pt x="79836" y="33899"/>
                </a:lnTo>
                <a:lnTo>
                  <a:pt x="80463" y="34989"/>
                </a:lnTo>
                <a:lnTo>
                  <a:pt x="82032" y="35428"/>
                </a:lnTo>
                <a:lnTo>
                  <a:pt x="83350" y="34905"/>
                </a:lnTo>
                <a:lnTo>
                  <a:pt x="115356" y="21678"/>
                </a:lnTo>
                <a:lnTo>
                  <a:pt x="114559" y="21678"/>
                </a:lnTo>
                <a:lnTo>
                  <a:pt x="104953" y="21136"/>
                </a:lnTo>
                <a:close/>
              </a:path>
              <a:path extrusionOk="0" h="120000" w="120000">
                <a:moveTo>
                  <a:pt x="18123" y="32632"/>
                </a:moveTo>
                <a:lnTo>
                  <a:pt x="18032" y="32632"/>
                </a:lnTo>
                <a:lnTo>
                  <a:pt x="17781" y="32894"/>
                </a:lnTo>
                <a:lnTo>
                  <a:pt x="18123" y="32632"/>
                </a:lnTo>
                <a:close/>
              </a:path>
              <a:path extrusionOk="0" h="120000" w="120000">
                <a:moveTo>
                  <a:pt x="21591" y="29976"/>
                </a:moveTo>
                <a:lnTo>
                  <a:pt x="21282" y="30150"/>
                </a:lnTo>
                <a:lnTo>
                  <a:pt x="21363" y="30150"/>
                </a:lnTo>
                <a:lnTo>
                  <a:pt x="21591" y="29976"/>
                </a:lnTo>
                <a:close/>
              </a:path>
              <a:path extrusionOk="0" h="120000" w="120000">
                <a:moveTo>
                  <a:pt x="25624" y="27700"/>
                </a:moveTo>
                <a:lnTo>
                  <a:pt x="25361" y="27836"/>
                </a:lnTo>
                <a:lnTo>
                  <a:pt x="25459" y="27793"/>
                </a:lnTo>
                <a:lnTo>
                  <a:pt x="25624" y="27700"/>
                </a:lnTo>
                <a:close/>
              </a:path>
              <a:path extrusionOk="0" h="120000" w="120000">
                <a:moveTo>
                  <a:pt x="25459" y="27793"/>
                </a:moveTo>
                <a:lnTo>
                  <a:pt x="25361" y="27836"/>
                </a:lnTo>
                <a:lnTo>
                  <a:pt x="25459" y="27793"/>
                </a:lnTo>
                <a:close/>
              </a:path>
              <a:path extrusionOk="0" h="120000" w="120000">
                <a:moveTo>
                  <a:pt x="25673" y="27700"/>
                </a:moveTo>
                <a:lnTo>
                  <a:pt x="25459" y="27793"/>
                </a:lnTo>
                <a:lnTo>
                  <a:pt x="25673" y="27700"/>
                </a:lnTo>
                <a:close/>
              </a:path>
              <a:path extrusionOk="0" h="120000" w="120000">
                <a:moveTo>
                  <a:pt x="30167" y="25741"/>
                </a:moveTo>
                <a:lnTo>
                  <a:pt x="29903" y="25825"/>
                </a:lnTo>
                <a:lnTo>
                  <a:pt x="29975" y="25825"/>
                </a:lnTo>
                <a:lnTo>
                  <a:pt x="30167" y="25741"/>
                </a:lnTo>
                <a:close/>
              </a:path>
              <a:path extrusionOk="0" h="120000" w="120000">
                <a:moveTo>
                  <a:pt x="35266" y="24128"/>
                </a:moveTo>
                <a:lnTo>
                  <a:pt x="35136" y="24128"/>
                </a:lnTo>
                <a:lnTo>
                  <a:pt x="34923" y="24212"/>
                </a:lnTo>
                <a:lnTo>
                  <a:pt x="35266" y="24128"/>
                </a:lnTo>
                <a:close/>
              </a:path>
              <a:path extrusionOk="0" h="120000" w="120000">
                <a:moveTo>
                  <a:pt x="40620" y="22819"/>
                </a:moveTo>
                <a:lnTo>
                  <a:pt x="40419" y="22861"/>
                </a:lnTo>
                <a:lnTo>
                  <a:pt x="40531" y="22841"/>
                </a:lnTo>
                <a:lnTo>
                  <a:pt x="40620" y="22819"/>
                </a:lnTo>
                <a:close/>
              </a:path>
              <a:path extrusionOk="0" h="120000" w="120000">
                <a:moveTo>
                  <a:pt x="40531" y="22841"/>
                </a:moveTo>
                <a:lnTo>
                  <a:pt x="40419" y="22861"/>
                </a:lnTo>
                <a:lnTo>
                  <a:pt x="40531" y="22841"/>
                </a:lnTo>
                <a:close/>
              </a:path>
              <a:path extrusionOk="0" h="120000" w="120000">
                <a:moveTo>
                  <a:pt x="40652" y="22819"/>
                </a:moveTo>
                <a:lnTo>
                  <a:pt x="40531" y="22841"/>
                </a:lnTo>
                <a:lnTo>
                  <a:pt x="40652" y="22819"/>
                </a:lnTo>
                <a:close/>
              </a:path>
              <a:path extrusionOk="0" h="120000" w="120000">
                <a:moveTo>
                  <a:pt x="46670" y="21772"/>
                </a:moveTo>
                <a:lnTo>
                  <a:pt x="46481" y="21772"/>
                </a:lnTo>
                <a:lnTo>
                  <a:pt x="46330" y="21814"/>
                </a:lnTo>
                <a:lnTo>
                  <a:pt x="46670" y="21772"/>
                </a:lnTo>
                <a:close/>
              </a:path>
              <a:path extrusionOk="0" h="120000" w="120000">
                <a:moveTo>
                  <a:pt x="109563" y="19235"/>
                </a:moveTo>
                <a:lnTo>
                  <a:pt x="104953" y="21136"/>
                </a:lnTo>
                <a:lnTo>
                  <a:pt x="114559" y="21678"/>
                </a:lnTo>
                <a:lnTo>
                  <a:pt x="114588" y="21332"/>
                </a:lnTo>
                <a:lnTo>
                  <a:pt x="113254" y="21332"/>
                </a:lnTo>
                <a:lnTo>
                  <a:pt x="109563" y="19235"/>
                </a:lnTo>
                <a:close/>
              </a:path>
              <a:path extrusionOk="0" h="120000" w="120000">
                <a:moveTo>
                  <a:pt x="84968" y="0"/>
                </a:moveTo>
                <a:lnTo>
                  <a:pt x="83350" y="261"/>
                </a:lnTo>
                <a:lnTo>
                  <a:pt x="82509" y="1256"/>
                </a:lnTo>
                <a:lnTo>
                  <a:pt x="81718" y="2261"/>
                </a:lnTo>
                <a:lnTo>
                  <a:pt x="82032" y="3612"/>
                </a:lnTo>
                <a:lnTo>
                  <a:pt x="83236" y="4272"/>
                </a:lnTo>
                <a:lnTo>
                  <a:pt x="105224" y="16769"/>
                </a:lnTo>
                <a:lnTo>
                  <a:pt x="114923" y="17363"/>
                </a:lnTo>
                <a:lnTo>
                  <a:pt x="114559" y="21678"/>
                </a:lnTo>
                <a:lnTo>
                  <a:pt x="115356" y="21678"/>
                </a:lnTo>
                <a:lnTo>
                  <a:pt x="119892" y="19803"/>
                </a:lnTo>
                <a:lnTo>
                  <a:pt x="84968" y="0"/>
                </a:lnTo>
                <a:close/>
              </a:path>
              <a:path extrusionOk="0" h="120000" w="120000">
                <a:moveTo>
                  <a:pt x="113568" y="17583"/>
                </a:moveTo>
                <a:lnTo>
                  <a:pt x="109563" y="19235"/>
                </a:lnTo>
                <a:lnTo>
                  <a:pt x="113254" y="21332"/>
                </a:lnTo>
                <a:lnTo>
                  <a:pt x="113568" y="17583"/>
                </a:lnTo>
                <a:close/>
              </a:path>
              <a:path extrusionOk="0" h="120000" w="120000">
                <a:moveTo>
                  <a:pt x="114904" y="17583"/>
                </a:moveTo>
                <a:lnTo>
                  <a:pt x="113568" y="17583"/>
                </a:lnTo>
                <a:lnTo>
                  <a:pt x="113254" y="21332"/>
                </a:lnTo>
                <a:lnTo>
                  <a:pt x="114588" y="21332"/>
                </a:lnTo>
                <a:lnTo>
                  <a:pt x="114904" y="17583"/>
                </a:lnTo>
                <a:close/>
              </a:path>
              <a:path extrusionOk="0" h="120000" w="120000">
                <a:moveTo>
                  <a:pt x="107448" y="20107"/>
                </a:moveTo>
                <a:lnTo>
                  <a:pt x="73296" y="20108"/>
                </a:lnTo>
                <a:lnTo>
                  <a:pt x="88306" y="20369"/>
                </a:lnTo>
                <a:lnTo>
                  <a:pt x="88206" y="20369"/>
                </a:lnTo>
                <a:lnTo>
                  <a:pt x="103842" y="21070"/>
                </a:lnTo>
                <a:lnTo>
                  <a:pt x="104953" y="21136"/>
                </a:lnTo>
                <a:lnTo>
                  <a:pt x="107448" y="20107"/>
                </a:lnTo>
                <a:close/>
              </a:path>
              <a:path extrusionOk="0" h="120000" w="120000">
                <a:moveTo>
                  <a:pt x="105224" y="16769"/>
                </a:moveTo>
                <a:lnTo>
                  <a:pt x="109563" y="19235"/>
                </a:lnTo>
                <a:lnTo>
                  <a:pt x="113568" y="17583"/>
                </a:lnTo>
                <a:lnTo>
                  <a:pt x="114904" y="17583"/>
                </a:lnTo>
                <a:lnTo>
                  <a:pt x="114923" y="17363"/>
                </a:lnTo>
                <a:lnTo>
                  <a:pt x="105224" y="16769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3"/>
          <p:cNvSpPr txBox="1"/>
          <p:nvPr/>
        </p:nvSpPr>
        <p:spPr>
          <a:xfrm>
            <a:off x="1744317" y="1644590"/>
            <a:ext cx="1214700" cy="1253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4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GAN</a:t>
            </a:r>
            <a:endParaRPr/>
          </a:p>
        </p:txBody>
      </p:sp>
      <p:sp>
        <p:nvSpPr>
          <p:cNvPr id="863" name="Google Shape;863;p84"/>
          <p:cNvSpPr/>
          <p:nvPr/>
        </p:nvSpPr>
        <p:spPr>
          <a:xfrm>
            <a:off x="5162550" y="20252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09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6"/>
                </a:lnTo>
                <a:lnTo>
                  <a:pt x="14141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6" y="110533"/>
                </a:lnTo>
                <a:lnTo>
                  <a:pt x="119250" y="106303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6"/>
                </a:lnTo>
                <a:lnTo>
                  <a:pt x="110330" y="1030"/>
                </a:lnTo>
                <a:lnTo>
                  <a:pt x="107004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4"/>
          <p:cNvSpPr/>
          <p:nvPr/>
        </p:nvSpPr>
        <p:spPr>
          <a:xfrm>
            <a:off x="5162550" y="20252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40" y="6916"/>
                </a:lnTo>
                <a:lnTo>
                  <a:pt x="5850" y="3790"/>
                </a:lnTo>
                <a:lnTo>
                  <a:pt x="8725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4" y="66"/>
                </a:lnTo>
                <a:lnTo>
                  <a:pt x="110330" y="1030"/>
                </a:lnTo>
                <a:lnTo>
                  <a:pt x="113323" y="3026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3"/>
                </a:lnTo>
                <a:lnTo>
                  <a:pt x="117836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1" y="119943"/>
                </a:lnTo>
                <a:lnTo>
                  <a:pt x="12974" y="119876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4"/>
          <p:cNvSpPr txBox="1"/>
          <p:nvPr/>
        </p:nvSpPr>
        <p:spPr>
          <a:xfrm>
            <a:off x="1150144" y="3073003"/>
            <a:ext cx="32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G(z)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Fake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</p:txBody>
      </p:sp>
      <p:sp>
        <p:nvSpPr>
          <p:cNvPr id="866" name="Google Shape;866;p84"/>
          <p:cNvSpPr txBox="1"/>
          <p:nvPr/>
        </p:nvSpPr>
        <p:spPr>
          <a:xfrm>
            <a:off x="5630465" y="2288381"/>
            <a:ext cx="210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867" name="Google Shape;867;p84"/>
          <p:cNvSpPr/>
          <p:nvPr/>
        </p:nvSpPr>
        <p:spPr>
          <a:xfrm>
            <a:off x="2053828" y="20252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06" y="0"/>
                </a:moveTo>
                <a:lnTo>
                  <a:pt x="13120" y="52"/>
                </a:lnTo>
                <a:lnTo>
                  <a:pt x="9777" y="972"/>
                </a:lnTo>
                <a:lnTo>
                  <a:pt x="6766" y="2931"/>
                </a:lnTo>
                <a:lnTo>
                  <a:pt x="4188" y="5788"/>
                </a:lnTo>
                <a:lnTo>
                  <a:pt x="2143" y="9403"/>
                </a:lnTo>
                <a:lnTo>
                  <a:pt x="729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7" y="101412"/>
                </a:lnTo>
                <a:lnTo>
                  <a:pt x="688" y="106133"/>
                </a:lnTo>
                <a:lnTo>
                  <a:pt x="2075" y="110385"/>
                </a:lnTo>
                <a:lnTo>
                  <a:pt x="4098" y="114026"/>
                </a:lnTo>
                <a:lnTo>
                  <a:pt x="6657" y="116916"/>
                </a:lnTo>
                <a:lnTo>
                  <a:pt x="9653" y="118913"/>
                </a:lnTo>
                <a:lnTo>
                  <a:pt x="12985" y="119876"/>
                </a:lnTo>
                <a:lnTo>
                  <a:pt x="14153" y="119943"/>
                </a:lnTo>
                <a:lnTo>
                  <a:pt x="106839" y="119890"/>
                </a:lnTo>
                <a:lnTo>
                  <a:pt x="110182" y="118970"/>
                </a:lnTo>
                <a:lnTo>
                  <a:pt x="113192" y="117011"/>
                </a:lnTo>
                <a:lnTo>
                  <a:pt x="115770" y="114154"/>
                </a:lnTo>
                <a:lnTo>
                  <a:pt x="117816" y="110540"/>
                </a:lnTo>
                <a:lnTo>
                  <a:pt x="119230" y="106309"/>
                </a:lnTo>
                <a:lnTo>
                  <a:pt x="119912" y="101603"/>
                </a:lnTo>
                <a:lnTo>
                  <a:pt x="119959" y="99953"/>
                </a:lnTo>
                <a:lnTo>
                  <a:pt x="119922" y="18531"/>
                </a:lnTo>
                <a:lnTo>
                  <a:pt x="119271" y="13809"/>
                </a:lnTo>
                <a:lnTo>
                  <a:pt x="117884" y="9557"/>
                </a:lnTo>
                <a:lnTo>
                  <a:pt x="115860" y="5916"/>
                </a:lnTo>
                <a:lnTo>
                  <a:pt x="113301" y="3026"/>
                </a:lnTo>
                <a:lnTo>
                  <a:pt x="110306" y="1030"/>
                </a:lnTo>
                <a:lnTo>
                  <a:pt x="106974" y="66"/>
                </a:lnTo>
                <a:lnTo>
                  <a:pt x="105806" y="0"/>
                </a:lnTo>
                <a:close/>
              </a:path>
            </a:pathLst>
          </a:custGeom>
          <a:solidFill>
            <a:srgbClr val="BCD7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84"/>
          <p:cNvSpPr/>
          <p:nvPr/>
        </p:nvSpPr>
        <p:spPr>
          <a:xfrm>
            <a:off x="2053828" y="20252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6" y="10751"/>
                </a:lnTo>
                <a:lnTo>
                  <a:pt x="3442" y="6916"/>
                </a:lnTo>
                <a:lnTo>
                  <a:pt x="5854" y="3790"/>
                </a:lnTo>
                <a:lnTo>
                  <a:pt x="8732" y="1516"/>
                </a:lnTo>
                <a:lnTo>
                  <a:pt x="11975" y="234"/>
                </a:lnTo>
                <a:lnTo>
                  <a:pt x="105806" y="0"/>
                </a:lnTo>
                <a:lnTo>
                  <a:pt x="106974" y="66"/>
                </a:lnTo>
                <a:lnTo>
                  <a:pt x="110306" y="1030"/>
                </a:lnTo>
                <a:lnTo>
                  <a:pt x="113301" y="3026"/>
                </a:lnTo>
                <a:lnTo>
                  <a:pt x="115860" y="5916"/>
                </a:lnTo>
                <a:lnTo>
                  <a:pt x="117884" y="9557"/>
                </a:lnTo>
                <a:lnTo>
                  <a:pt x="119271" y="13809"/>
                </a:lnTo>
                <a:lnTo>
                  <a:pt x="119922" y="18531"/>
                </a:lnTo>
                <a:lnTo>
                  <a:pt x="119959" y="99953"/>
                </a:lnTo>
                <a:lnTo>
                  <a:pt x="119912" y="101603"/>
                </a:lnTo>
                <a:lnTo>
                  <a:pt x="119230" y="106309"/>
                </a:lnTo>
                <a:lnTo>
                  <a:pt x="117816" y="110540"/>
                </a:lnTo>
                <a:lnTo>
                  <a:pt x="115770" y="114154"/>
                </a:lnTo>
                <a:lnTo>
                  <a:pt x="113192" y="117011"/>
                </a:lnTo>
                <a:lnTo>
                  <a:pt x="110182" y="118970"/>
                </a:lnTo>
                <a:lnTo>
                  <a:pt x="106839" y="119890"/>
                </a:lnTo>
                <a:lnTo>
                  <a:pt x="14153" y="119943"/>
                </a:lnTo>
                <a:lnTo>
                  <a:pt x="12985" y="119876"/>
                </a:lnTo>
                <a:lnTo>
                  <a:pt x="9653" y="118913"/>
                </a:lnTo>
                <a:lnTo>
                  <a:pt x="6657" y="116916"/>
                </a:lnTo>
                <a:lnTo>
                  <a:pt x="4098" y="114026"/>
                </a:lnTo>
                <a:lnTo>
                  <a:pt x="2075" y="110385"/>
                </a:lnTo>
                <a:lnTo>
                  <a:pt x="688" y="106133"/>
                </a:lnTo>
                <a:lnTo>
                  <a:pt x="37" y="101412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84"/>
          <p:cNvSpPr/>
          <p:nvPr/>
        </p:nvSpPr>
        <p:spPr>
          <a:xfrm>
            <a:off x="2534840" y="2320528"/>
            <a:ext cx="176100" cy="196500"/>
          </a:xfrm>
          <a:custGeom>
            <a:rect b="b" l="l" r="r" t="t"/>
            <a:pathLst>
              <a:path extrusionOk="0" h="120000" w="120000">
                <a:moveTo>
                  <a:pt x="59033" y="0"/>
                </a:moveTo>
                <a:lnTo>
                  <a:pt x="34153" y="5529"/>
                </a:lnTo>
                <a:lnTo>
                  <a:pt x="14133" y="19687"/>
                </a:lnTo>
                <a:lnTo>
                  <a:pt x="4602" y="35600"/>
                </a:lnTo>
                <a:lnTo>
                  <a:pt x="117" y="58362"/>
                </a:lnTo>
                <a:lnTo>
                  <a:pt x="0" y="65600"/>
                </a:lnTo>
                <a:lnTo>
                  <a:pt x="674" y="71226"/>
                </a:lnTo>
                <a:lnTo>
                  <a:pt x="9092" y="93679"/>
                </a:lnTo>
                <a:lnTo>
                  <a:pt x="26790" y="110232"/>
                </a:lnTo>
                <a:lnTo>
                  <a:pt x="49614" y="118401"/>
                </a:lnTo>
                <a:lnTo>
                  <a:pt x="71613" y="119893"/>
                </a:lnTo>
                <a:lnTo>
                  <a:pt x="77464" y="119281"/>
                </a:lnTo>
                <a:lnTo>
                  <a:pt x="97583" y="114141"/>
                </a:lnTo>
                <a:lnTo>
                  <a:pt x="113610" y="106073"/>
                </a:lnTo>
                <a:lnTo>
                  <a:pt x="61635" y="106073"/>
                </a:lnTo>
                <a:lnTo>
                  <a:pt x="56059" y="105435"/>
                </a:lnTo>
                <a:lnTo>
                  <a:pt x="36240" y="98682"/>
                </a:lnTo>
                <a:lnTo>
                  <a:pt x="23440" y="85351"/>
                </a:lnTo>
                <a:lnTo>
                  <a:pt x="17786" y="64055"/>
                </a:lnTo>
                <a:lnTo>
                  <a:pt x="17582" y="56730"/>
                </a:lnTo>
                <a:lnTo>
                  <a:pt x="18122" y="51235"/>
                </a:lnTo>
                <a:lnTo>
                  <a:pt x="23636" y="33938"/>
                </a:lnTo>
                <a:lnTo>
                  <a:pt x="40433" y="18116"/>
                </a:lnTo>
                <a:lnTo>
                  <a:pt x="60019" y="13248"/>
                </a:lnTo>
                <a:lnTo>
                  <a:pt x="68167" y="13065"/>
                </a:lnTo>
                <a:lnTo>
                  <a:pt x="105827" y="13065"/>
                </a:lnTo>
                <a:lnTo>
                  <a:pt x="104415" y="11714"/>
                </a:lnTo>
                <a:lnTo>
                  <a:pt x="86093" y="2570"/>
                </a:lnTo>
                <a:lnTo>
                  <a:pt x="67582" y="86"/>
                </a:lnTo>
                <a:lnTo>
                  <a:pt x="59033" y="0"/>
                </a:lnTo>
                <a:close/>
              </a:path>
              <a:path extrusionOk="0" h="120000" w="120000">
                <a:moveTo>
                  <a:pt x="119934" y="58759"/>
                </a:moveTo>
                <a:lnTo>
                  <a:pt x="64934" y="58819"/>
                </a:lnTo>
                <a:lnTo>
                  <a:pt x="64934" y="72477"/>
                </a:lnTo>
                <a:lnTo>
                  <a:pt x="103075" y="72477"/>
                </a:lnTo>
                <a:lnTo>
                  <a:pt x="100790" y="95794"/>
                </a:lnTo>
                <a:lnTo>
                  <a:pt x="81728" y="103985"/>
                </a:lnTo>
                <a:lnTo>
                  <a:pt x="61635" y="106073"/>
                </a:lnTo>
                <a:lnTo>
                  <a:pt x="113610" y="106073"/>
                </a:lnTo>
                <a:lnTo>
                  <a:pt x="114435" y="105591"/>
                </a:lnTo>
                <a:lnTo>
                  <a:pt x="119934" y="101940"/>
                </a:lnTo>
                <a:lnTo>
                  <a:pt x="119934" y="58759"/>
                </a:lnTo>
                <a:close/>
              </a:path>
              <a:path extrusionOk="0" h="120000" w="120000">
                <a:moveTo>
                  <a:pt x="105827" y="13065"/>
                </a:moveTo>
                <a:lnTo>
                  <a:pt x="68167" y="13065"/>
                </a:lnTo>
                <a:lnTo>
                  <a:pt x="73722" y="13771"/>
                </a:lnTo>
                <a:lnTo>
                  <a:pt x="79970" y="15397"/>
                </a:lnTo>
                <a:lnTo>
                  <a:pt x="97248" y="26888"/>
                </a:lnTo>
                <a:lnTo>
                  <a:pt x="102483" y="38133"/>
                </a:lnTo>
                <a:lnTo>
                  <a:pt x="116696" y="30326"/>
                </a:lnTo>
                <a:lnTo>
                  <a:pt x="114285" y="24626"/>
                </a:lnTo>
                <a:lnTo>
                  <a:pt x="111389" y="19564"/>
                </a:lnTo>
                <a:lnTo>
                  <a:pt x="107998" y="15141"/>
                </a:lnTo>
                <a:lnTo>
                  <a:pt x="105827" y="1306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84"/>
          <p:cNvSpPr txBox="1"/>
          <p:nvPr/>
        </p:nvSpPr>
        <p:spPr>
          <a:xfrm>
            <a:off x="1394221" y="2331244"/>
            <a:ext cx="1143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871" name="Google Shape;871;p84"/>
          <p:cNvSpPr/>
          <p:nvPr/>
        </p:nvSpPr>
        <p:spPr>
          <a:xfrm>
            <a:off x="3189684" y="2383631"/>
            <a:ext cx="426300" cy="83100"/>
          </a:xfrm>
          <a:custGeom>
            <a:rect b="b" l="l" r="r" t="t"/>
            <a:pathLst>
              <a:path extrusionOk="0" h="120000" w="120000">
                <a:moveTo>
                  <a:pt x="116335" y="48949"/>
                </a:moveTo>
                <a:lnTo>
                  <a:pt x="115765" y="48949"/>
                </a:lnTo>
                <a:lnTo>
                  <a:pt x="115797" y="70221"/>
                </a:lnTo>
                <a:lnTo>
                  <a:pt x="108074" y="70341"/>
                </a:lnTo>
                <a:lnTo>
                  <a:pt x="97688" y="101453"/>
                </a:lnTo>
                <a:lnTo>
                  <a:pt x="97367" y="107998"/>
                </a:lnTo>
                <a:lnTo>
                  <a:pt x="97926" y="113035"/>
                </a:lnTo>
                <a:lnTo>
                  <a:pt x="98517" y="118085"/>
                </a:lnTo>
                <a:lnTo>
                  <a:pt x="99803" y="119721"/>
                </a:lnTo>
                <a:lnTo>
                  <a:pt x="100793" y="116717"/>
                </a:lnTo>
                <a:lnTo>
                  <a:pt x="119944" y="59585"/>
                </a:lnTo>
                <a:lnTo>
                  <a:pt x="116335" y="48949"/>
                </a:lnTo>
                <a:close/>
              </a:path>
              <a:path extrusionOk="0" h="120000" w="120000">
                <a:moveTo>
                  <a:pt x="108037" y="49068"/>
                </a:moveTo>
                <a:lnTo>
                  <a:pt x="0" y="50726"/>
                </a:lnTo>
                <a:lnTo>
                  <a:pt x="0" y="71998"/>
                </a:lnTo>
                <a:lnTo>
                  <a:pt x="108074" y="70341"/>
                </a:lnTo>
                <a:lnTo>
                  <a:pt x="111637" y="59680"/>
                </a:lnTo>
                <a:lnTo>
                  <a:pt x="108037" y="49068"/>
                </a:lnTo>
                <a:close/>
              </a:path>
              <a:path extrusionOk="0" h="120000" w="120000">
                <a:moveTo>
                  <a:pt x="111637" y="59680"/>
                </a:moveTo>
                <a:lnTo>
                  <a:pt x="108074" y="70341"/>
                </a:lnTo>
                <a:lnTo>
                  <a:pt x="115797" y="70221"/>
                </a:lnTo>
                <a:lnTo>
                  <a:pt x="115795" y="68853"/>
                </a:lnTo>
                <a:lnTo>
                  <a:pt x="114749" y="68853"/>
                </a:lnTo>
                <a:lnTo>
                  <a:pt x="111637" y="59680"/>
                </a:lnTo>
                <a:close/>
              </a:path>
              <a:path extrusionOk="0" h="120000" w="120000">
                <a:moveTo>
                  <a:pt x="114724" y="50444"/>
                </a:moveTo>
                <a:lnTo>
                  <a:pt x="111637" y="59680"/>
                </a:lnTo>
                <a:lnTo>
                  <a:pt x="114749" y="68853"/>
                </a:lnTo>
                <a:lnTo>
                  <a:pt x="114724" y="50444"/>
                </a:lnTo>
                <a:close/>
              </a:path>
              <a:path extrusionOk="0" h="120000" w="120000">
                <a:moveTo>
                  <a:pt x="115767" y="50444"/>
                </a:moveTo>
                <a:lnTo>
                  <a:pt x="114724" y="50444"/>
                </a:lnTo>
                <a:lnTo>
                  <a:pt x="114749" y="68853"/>
                </a:lnTo>
                <a:lnTo>
                  <a:pt x="115795" y="68853"/>
                </a:lnTo>
                <a:lnTo>
                  <a:pt x="115767" y="50444"/>
                </a:lnTo>
                <a:close/>
              </a:path>
              <a:path extrusionOk="0" h="120000" w="120000">
                <a:moveTo>
                  <a:pt x="115765" y="48949"/>
                </a:moveTo>
                <a:lnTo>
                  <a:pt x="108037" y="49068"/>
                </a:lnTo>
                <a:lnTo>
                  <a:pt x="111637" y="59680"/>
                </a:lnTo>
                <a:lnTo>
                  <a:pt x="114724" y="50444"/>
                </a:lnTo>
                <a:lnTo>
                  <a:pt x="115767" y="50444"/>
                </a:lnTo>
                <a:lnTo>
                  <a:pt x="115765" y="48949"/>
                </a:lnTo>
                <a:close/>
              </a:path>
              <a:path extrusionOk="0" h="120000" w="120000">
                <a:moveTo>
                  <a:pt x="99752" y="0"/>
                </a:moveTo>
                <a:lnTo>
                  <a:pt x="98466" y="1763"/>
                </a:lnTo>
                <a:lnTo>
                  <a:pt x="97874" y="6812"/>
                </a:lnTo>
                <a:lnTo>
                  <a:pt x="97315" y="11862"/>
                </a:lnTo>
                <a:lnTo>
                  <a:pt x="97637" y="18408"/>
                </a:lnTo>
                <a:lnTo>
                  <a:pt x="108037" y="49068"/>
                </a:lnTo>
                <a:lnTo>
                  <a:pt x="116335" y="48949"/>
                </a:lnTo>
                <a:lnTo>
                  <a:pt x="100742" y="2990"/>
                </a:lnTo>
                <a:lnTo>
                  <a:pt x="9975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84"/>
          <p:cNvSpPr txBox="1"/>
          <p:nvPr/>
        </p:nvSpPr>
        <p:spPr>
          <a:xfrm>
            <a:off x="6752034" y="2339578"/>
            <a:ext cx="1841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D(G(z))</a:t>
            </a:r>
            <a:endParaRPr/>
          </a:p>
          <a:p>
            <a:pPr indent="-12700" lvl="0" marL="127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endParaRPr/>
          </a:p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0.</a:t>
            </a:r>
            <a:endParaRPr/>
          </a:p>
        </p:txBody>
      </p:sp>
      <p:sp>
        <p:nvSpPr>
          <p:cNvPr id="873" name="Google Shape;873;p84"/>
          <p:cNvSpPr/>
          <p:nvPr/>
        </p:nvSpPr>
        <p:spPr>
          <a:xfrm>
            <a:off x="4797028" y="2383631"/>
            <a:ext cx="364200" cy="84600"/>
          </a:xfrm>
          <a:custGeom>
            <a:rect b="b" l="l" r="r" t="t"/>
            <a:pathLst>
              <a:path extrusionOk="0" h="120000" w="120000">
                <a:moveTo>
                  <a:pt x="106056" y="70643"/>
                </a:moveTo>
                <a:lnTo>
                  <a:pt x="94994" y="98449"/>
                </a:lnTo>
                <a:lnTo>
                  <a:pt x="93833" y="101312"/>
                </a:lnTo>
                <a:lnTo>
                  <a:pt x="93426" y="107858"/>
                </a:lnTo>
                <a:lnTo>
                  <a:pt x="94112" y="112908"/>
                </a:lnTo>
                <a:lnTo>
                  <a:pt x="94776" y="118085"/>
                </a:lnTo>
                <a:lnTo>
                  <a:pt x="96283" y="119721"/>
                </a:lnTo>
                <a:lnTo>
                  <a:pt x="97444" y="116858"/>
                </a:lnTo>
                <a:lnTo>
                  <a:pt x="115793" y="70771"/>
                </a:lnTo>
                <a:lnTo>
                  <a:pt x="115101" y="70771"/>
                </a:lnTo>
                <a:lnTo>
                  <a:pt x="106056" y="70643"/>
                </a:lnTo>
                <a:close/>
              </a:path>
              <a:path extrusionOk="0" h="120000" w="120000">
                <a:moveTo>
                  <a:pt x="110237" y="60133"/>
                </a:moveTo>
                <a:lnTo>
                  <a:pt x="106056" y="70643"/>
                </a:lnTo>
                <a:lnTo>
                  <a:pt x="115101" y="70771"/>
                </a:lnTo>
                <a:lnTo>
                  <a:pt x="115101" y="69403"/>
                </a:lnTo>
                <a:lnTo>
                  <a:pt x="113872" y="69403"/>
                </a:lnTo>
                <a:lnTo>
                  <a:pt x="110237" y="60133"/>
                </a:lnTo>
                <a:close/>
              </a:path>
              <a:path extrusionOk="0" h="120000" w="120000">
                <a:moveTo>
                  <a:pt x="96374" y="0"/>
                </a:moveTo>
                <a:lnTo>
                  <a:pt x="94866" y="1777"/>
                </a:lnTo>
                <a:lnTo>
                  <a:pt x="94180" y="6812"/>
                </a:lnTo>
                <a:lnTo>
                  <a:pt x="93486" y="11862"/>
                </a:lnTo>
                <a:lnTo>
                  <a:pt x="93893" y="18408"/>
                </a:lnTo>
                <a:lnTo>
                  <a:pt x="106017" y="49370"/>
                </a:lnTo>
                <a:lnTo>
                  <a:pt x="115101" y="49498"/>
                </a:lnTo>
                <a:lnTo>
                  <a:pt x="115101" y="70771"/>
                </a:lnTo>
                <a:lnTo>
                  <a:pt x="115793" y="70771"/>
                </a:lnTo>
                <a:lnTo>
                  <a:pt x="119972" y="60277"/>
                </a:lnTo>
                <a:lnTo>
                  <a:pt x="96374" y="0"/>
                </a:lnTo>
                <a:close/>
              </a:path>
              <a:path extrusionOk="0" h="120000" w="120000">
                <a:moveTo>
                  <a:pt x="0" y="47862"/>
                </a:moveTo>
                <a:lnTo>
                  <a:pt x="0" y="69135"/>
                </a:lnTo>
                <a:lnTo>
                  <a:pt x="106056" y="70643"/>
                </a:lnTo>
                <a:lnTo>
                  <a:pt x="110237" y="60133"/>
                </a:lnTo>
                <a:lnTo>
                  <a:pt x="106017" y="49370"/>
                </a:lnTo>
                <a:lnTo>
                  <a:pt x="0" y="47862"/>
                </a:lnTo>
                <a:close/>
              </a:path>
              <a:path extrusionOk="0" h="120000" w="120000">
                <a:moveTo>
                  <a:pt x="113872" y="50994"/>
                </a:moveTo>
                <a:lnTo>
                  <a:pt x="110237" y="60133"/>
                </a:lnTo>
                <a:lnTo>
                  <a:pt x="113872" y="69403"/>
                </a:lnTo>
                <a:lnTo>
                  <a:pt x="113872" y="50994"/>
                </a:lnTo>
                <a:close/>
              </a:path>
              <a:path extrusionOk="0" h="120000" w="120000">
                <a:moveTo>
                  <a:pt x="115101" y="50994"/>
                </a:moveTo>
                <a:lnTo>
                  <a:pt x="113872" y="50994"/>
                </a:lnTo>
                <a:lnTo>
                  <a:pt x="113872" y="69403"/>
                </a:lnTo>
                <a:lnTo>
                  <a:pt x="115101" y="69403"/>
                </a:lnTo>
                <a:lnTo>
                  <a:pt x="115101" y="50994"/>
                </a:lnTo>
                <a:close/>
              </a:path>
              <a:path extrusionOk="0" h="120000" w="120000">
                <a:moveTo>
                  <a:pt x="106017" y="49370"/>
                </a:moveTo>
                <a:lnTo>
                  <a:pt x="110237" y="60133"/>
                </a:lnTo>
                <a:lnTo>
                  <a:pt x="113872" y="50994"/>
                </a:lnTo>
                <a:lnTo>
                  <a:pt x="115101" y="50994"/>
                </a:lnTo>
                <a:lnTo>
                  <a:pt x="115101" y="49498"/>
                </a:lnTo>
                <a:lnTo>
                  <a:pt x="106017" y="4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4"/>
          <p:cNvSpPr/>
          <p:nvPr/>
        </p:nvSpPr>
        <p:spPr>
          <a:xfrm>
            <a:off x="1614488" y="2391965"/>
            <a:ext cx="439500" cy="84600"/>
          </a:xfrm>
          <a:custGeom>
            <a:rect b="b" l="l" r="r" t="t"/>
            <a:pathLst>
              <a:path extrusionOk="0" h="120000" w="120000">
                <a:moveTo>
                  <a:pt x="111864" y="59867"/>
                </a:moveTo>
                <a:lnTo>
                  <a:pt x="99251" y="98463"/>
                </a:lnTo>
                <a:lnTo>
                  <a:pt x="98287" y="101326"/>
                </a:lnTo>
                <a:lnTo>
                  <a:pt x="97949" y="107872"/>
                </a:lnTo>
                <a:lnTo>
                  <a:pt x="98522" y="112908"/>
                </a:lnTo>
                <a:lnTo>
                  <a:pt x="99095" y="118099"/>
                </a:lnTo>
                <a:lnTo>
                  <a:pt x="100343" y="119735"/>
                </a:lnTo>
                <a:lnTo>
                  <a:pt x="101303" y="116731"/>
                </a:lnTo>
                <a:lnTo>
                  <a:pt x="116418" y="70504"/>
                </a:lnTo>
                <a:lnTo>
                  <a:pt x="115866" y="70504"/>
                </a:lnTo>
                <a:lnTo>
                  <a:pt x="115866" y="69008"/>
                </a:lnTo>
                <a:lnTo>
                  <a:pt x="114852" y="69008"/>
                </a:lnTo>
                <a:lnTo>
                  <a:pt x="111864" y="59867"/>
                </a:lnTo>
                <a:close/>
              </a:path>
              <a:path extrusionOk="0" h="120000" w="120000">
                <a:moveTo>
                  <a:pt x="108388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8388" y="70504"/>
                </a:lnTo>
                <a:lnTo>
                  <a:pt x="111864" y="59867"/>
                </a:lnTo>
                <a:lnTo>
                  <a:pt x="108388" y="49231"/>
                </a:lnTo>
                <a:close/>
              </a:path>
              <a:path extrusionOk="0" h="120000" w="120000">
                <a:moveTo>
                  <a:pt x="116418" y="49231"/>
                </a:moveTo>
                <a:lnTo>
                  <a:pt x="115866" y="49231"/>
                </a:lnTo>
                <a:lnTo>
                  <a:pt x="115866" y="70504"/>
                </a:lnTo>
                <a:lnTo>
                  <a:pt x="116418" y="70504"/>
                </a:lnTo>
                <a:lnTo>
                  <a:pt x="119895" y="59867"/>
                </a:lnTo>
                <a:lnTo>
                  <a:pt x="116418" y="49231"/>
                </a:lnTo>
                <a:close/>
              </a:path>
              <a:path extrusionOk="0" h="120000" w="120000">
                <a:moveTo>
                  <a:pt x="114852" y="50726"/>
                </a:moveTo>
                <a:lnTo>
                  <a:pt x="111864" y="59867"/>
                </a:lnTo>
                <a:lnTo>
                  <a:pt x="114852" y="69008"/>
                </a:lnTo>
                <a:lnTo>
                  <a:pt x="114852" y="50726"/>
                </a:lnTo>
                <a:close/>
              </a:path>
              <a:path extrusionOk="0" h="120000" w="120000">
                <a:moveTo>
                  <a:pt x="115866" y="50726"/>
                </a:moveTo>
                <a:lnTo>
                  <a:pt x="114852" y="50726"/>
                </a:lnTo>
                <a:lnTo>
                  <a:pt x="114852" y="69008"/>
                </a:lnTo>
                <a:lnTo>
                  <a:pt x="115866" y="69008"/>
                </a:lnTo>
                <a:lnTo>
                  <a:pt x="115866" y="50726"/>
                </a:lnTo>
                <a:close/>
              </a:path>
              <a:path extrusionOk="0" h="120000" w="120000">
                <a:moveTo>
                  <a:pt x="100343" y="0"/>
                </a:moveTo>
                <a:lnTo>
                  <a:pt x="99095" y="1635"/>
                </a:lnTo>
                <a:lnTo>
                  <a:pt x="98522" y="6826"/>
                </a:lnTo>
                <a:lnTo>
                  <a:pt x="97949" y="11862"/>
                </a:lnTo>
                <a:lnTo>
                  <a:pt x="98287" y="18408"/>
                </a:lnTo>
                <a:lnTo>
                  <a:pt x="99251" y="21271"/>
                </a:lnTo>
                <a:lnTo>
                  <a:pt x="111864" y="59867"/>
                </a:lnTo>
                <a:lnTo>
                  <a:pt x="114852" y="50726"/>
                </a:lnTo>
                <a:lnTo>
                  <a:pt x="115866" y="50726"/>
                </a:lnTo>
                <a:lnTo>
                  <a:pt x="115866" y="49231"/>
                </a:lnTo>
                <a:lnTo>
                  <a:pt x="116418" y="49231"/>
                </a:lnTo>
                <a:lnTo>
                  <a:pt x="101303" y="3004"/>
                </a:lnTo>
                <a:lnTo>
                  <a:pt x="100343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4"/>
          <p:cNvSpPr/>
          <p:nvPr/>
        </p:nvSpPr>
        <p:spPr>
          <a:xfrm>
            <a:off x="6298406" y="2391965"/>
            <a:ext cx="404700" cy="84600"/>
          </a:xfrm>
          <a:custGeom>
            <a:rect b="b" l="l" r="r" t="t"/>
            <a:pathLst>
              <a:path extrusionOk="0" h="120000" w="120000">
                <a:moveTo>
                  <a:pt x="111201" y="59867"/>
                </a:moveTo>
                <a:lnTo>
                  <a:pt x="97520" y="98463"/>
                </a:lnTo>
                <a:lnTo>
                  <a:pt x="96478" y="101326"/>
                </a:lnTo>
                <a:lnTo>
                  <a:pt x="96139" y="107872"/>
                </a:lnTo>
                <a:lnTo>
                  <a:pt x="97351" y="118099"/>
                </a:lnTo>
                <a:lnTo>
                  <a:pt x="98705" y="119735"/>
                </a:lnTo>
                <a:lnTo>
                  <a:pt x="116146" y="70504"/>
                </a:lnTo>
                <a:lnTo>
                  <a:pt x="115572" y="70504"/>
                </a:lnTo>
                <a:lnTo>
                  <a:pt x="115572" y="69008"/>
                </a:lnTo>
                <a:lnTo>
                  <a:pt x="114441" y="69008"/>
                </a:lnTo>
                <a:lnTo>
                  <a:pt x="111201" y="59867"/>
                </a:lnTo>
                <a:close/>
              </a:path>
              <a:path extrusionOk="0" h="120000" w="120000">
                <a:moveTo>
                  <a:pt x="107431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7431" y="70504"/>
                </a:lnTo>
                <a:lnTo>
                  <a:pt x="111201" y="59867"/>
                </a:lnTo>
                <a:lnTo>
                  <a:pt x="107431" y="49231"/>
                </a:lnTo>
                <a:close/>
              </a:path>
              <a:path extrusionOk="0" h="120000" w="120000">
                <a:moveTo>
                  <a:pt x="116146" y="49231"/>
                </a:moveTo>
                <a:lnTo>
                  <a:pt x="115572" y="49231"/>
                </a:lnTo>
                <a:lnTo>
                  <a:pt x="115572" y="70504"/>
                </a:lnTo>
                <a:lnTo>
                  <a:pt x="116146" y="70504"/>
                </a:lnTo>
                <a:lnTo>
                  <a:pt x="119917" y="59867"/>
                </a:lnTo>
                <a:lnTo>
                  <a:pt x="116146" y="49231"/>
                </a:lnTo>
                <a:close/>
              </a:path>
              <a:path extrusionOk="0" h="120000" w="120000">
                <a:moveTo>
                  <a:pt x="114441" y="50726"/>
                </a:moveTo>
                <a:lnTo>
                  <a:pt x="111201" y="59867"/>
                </a:lnTo>
                <a:lnTo>
                  <a:pt x="114441" y="69008"/>
                </a:lnTo>
                <a:lnTo>
                  <a:pt x="114441" y="50726"/>
                </a:lnTo>
                <a:close/>
              </a:path>
              <a:path extrusionOk="0" h="120000" w="120000">
                <a:moveTo>
                  <a:pt x="115572" y="50726"/>
                </a:moveTo>
                <a:lnTo>
                  <a:pt x="114441" y="50726"/>
                </a:lnTo>
                <a:lnTo>
                  <a:pt x="114441" y="69008"/>
                </a:lnTo>
                <a:lnTo>
                  <a:pt x="115572" y="69008"/>
                </a:lnTo>
                <a:lnTo>
                  <a:pt x="115572" y="50726"/>
                </a:lnTo>
                <a:close/>
              </a:path>
              <a:path extrusionOk="0" h="120000" w="120000">
                <a:moveTo>
                  <a:pt x="98705" y="0"/>
                </a:moveTo>
                <a:lnTo>
                  <a:pt x="97351" y="1635"/>
                </a:lnTo>
                <a:lnTo>
                  <a:pt x="96139" y="11862"/>
                </a:lnTo>
                <a:lnTo>
                  <a:pt x="96478" y="18408"/>
                </a:lnTo>
                <a:lnTo>
                  <a:pt x="97520" y="21271"/>
                </a:lnTo>
                <a:lnTo>
                  <a:pt x="111201" y="59867"/>
                </a:lnTo>
                <a:lnTo>
                  <a:pt x="114441" y="50726"/>
                </a:lnTo>
                <a:lnTo>
                  <a:pt x="115572" y="50726"/>
                </a:lnTo>
                <a:lnTo>
                  <a:pt x="115572" y="49231"/>
                </a:lnTo>
                <a:lnTo>
                  <a:pt x="116146" y="49231"/>
                </a:lnTo>
                <a:lnTo>
                  <a:pt x="987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4"/>
          <p:cNvSpPr txBox="1"/>
          <p:nvPr/>
        </p:nvSpPr>
        <p:spPr>
          <a:xfrm>
            <a:off x="3071813" y="1640681"/>
            <a:ext cx="705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</p:txBody>
      </p:sp>
      <p:sp>
        <p:nvSpPr>
          <p:cNvPr id="877" name="Google Shape;877;p84"/>
          <p:cNvSpPr/>
          <p:nvPr/>
        </p:nvSpPr>
        <p:spPr>
          <a:xfrm>
            <a:off x="2825353" y="1693069"/>
            <a:ext cx="220200" cy="321600"/>
          </a:xfrm>
          <a:custGeom>
            <a:rect b="b" l="l" r="r" t="t"/>
            <a:pathLst>
              <a:path extrusionOk="0" h="120000" w="120000">
                <a:moveTo>
                  <a:pt x="81075" y="12957"/>
                </a:moveTo>
                <a:lnTo>
                  <a:pt x="73610" y="12957"/>
                </a:lnTo>
                <a:lnTo>
                  <a:pt x="66308" y="13170"/>
                </a:lnTo>
                <a:lnTo>
                  <a:pt x="45880" y="15050"/>
                </a:lnTo>
                <a:lnTo>
                  <a:pt x="28252" y="19703"/>
                </a:lnTo>
                <a:lnTo>
                  <a:pt x="14517" y="27938"/>
                </a:lnTo>
                <a:lnTo>
                  <a:pt x="5809" y="40116"/>
                </a:lnTo>
                <a:lnTo>
                  <a:pt x="1355" y="55417"/>
                </a:lnTo>
                <a:lnTo>
                  <a:pt x="161" y="67027"/>
                </a:lnTo>
                <a:lnTo>
                  <a:pt x="0" y="73204"/>
                </a:lnTo>
                <a:lnTo>
                  <a:pt x="61" y="79488"/>
                </a:lnTo>
                <a:lnTo>
                  <a:pt x="372" y="85985"/>
                </a:lnTo>
                <a:lnTo>
                  <a:pt x="833" y="92589"/>
                </a:lnTo>
                <a:lnTo>
                  <a:pt x="2126" y="106152"/>
                </a:lnTo>
                <a:lnTo>
                  <a:pt x="3681" y="119892"/>
                </a:lnTo>
                <a:lnTo>
                  <a:pt x="8869" y="119609"/>
                </a:lnTo>
                <a:lnTo>
                  <a:pt x="7318" y="105902"/>
                </a:lnTo>
                <a:lnTo>
                  <a:pt x="6024" y="92412"/>
                </a:lnTo>
                <a:lnTo>
                  <a:pt x="5548" y="85845"/>
                </a:lnTo>
                <a:lnTo>
                  <a:pt x="5241" y="79488"/>
                </a:lnTo>
                <a:lnTo>
                  <a:pt x="5237" y="79418"/>
                </a:lnTo>
                <a:lnTo>
                  <a:pt x="5187" y="73204"/>
                </a:lnTo>
                <a:lnTo>
                  <a:pt x="5348" y="67170"/>
                </a:lnTo>
                <a:lnTo>
                  <a:pt x="5759" y="61312"/>
                </a:lnTo>
                <a:lnTo>
                  <a:pt x="6481" y="55773"/>
                </a:lnTo>
                <a:lnTo>
                  <a:pt x="7526" y="50554"/>
                </a:lnTo>
                <a:lnTo>
                  <a:pt x="8938" y="45761"/>
                </a:lnTo>
                <a:lnTo>
                  <a:pt x="10729" y="41251"/>
                </a:lnTo>
                <a:lnTo>
                  <a:pt x="12869" y="37134"/>
                </a:lnTo>
                <a:lnTo>
                  <a:pt x="12962" y="36958"/>
                </a:lnTo>
                <a:lnTo>
                  <a:pt x="15662" y="33263"/>
                </a:lnTo>
                <a:lnTo>
                  <a:pt x="15719" y="33263"/>
                </a:lnTo>
                <a:lnTo>
                  <a:pt x="18621" y="30174"/>
                </a:lnTo>
                <a:lnTo>
                  <a:pt x="18560" y="30174"/>
                </a:lnTo>
                <a:lnTo>
                  <a:pt x="18822" y="29961"/>
                </a:lnTo>
                <a:lnTo>
                  <a:pt x="22168" y="27335"/>
                </a:lnTo>
                <a:lnTo>
                  <a:pt x="22392" y="27159"/>
                </a:lnTo>
                <a:lnTo>
                  <a:pt x="26198" y="24886"/>
                </a:lnTo>
                <a:lnTo>
                  <a:pt x="26435" y="24743"/>
                </a:lnTo>
                <a:lnTo>
                  <a:pt x="26504" y="24743"/>
                </a:lnTo>
                <a:lnTo>
                  <a:pt x="30764" y="22825"/>
                </a:lnTo>
                <a:lnTo>
                  <a:pt x="31001" y="22719"/>
                </a:lnTo>
                <a:lnTo>
                  <a:pt x="35718" y="21088"/>
                </a:lnTo>
                <a:lnTo>
                  <a:pt x="35928" y="21015"/>
                </a:lnTo>
                <a:lnTo>
                  <a:pt x="41221" y="19667"/>
                </a:lnTo>
                <a:lnTo>
                  <a:pt x="41165" y="19667"/>
                </a:lnTo>
                <a:lnTo>
                  <a:pt x="46986" y="18532"/>
                </a:lnTo>
                <a:lnTo>
                  <a:pt x="47174" y="18495"/>
                </a:lnTo>
                <a:lnTo>
                  <a:pt x="47237" y="18495"/>
                </a:lnTo>
                <a:lnTo>
                  <a:pt x="53344" y="17680"/>
                </a:lnTo>
                <a:lnTo>
                  <a:pt x="53528" y="17680"/>
                </a:lnTo>
                <a:lnTo>
                  <a:pt x="59826" y="17074"/>
                </a:lnTo>
                <a:lnTo>
                  <a:pt x="60312" y="17074"/>
                </a:lnTo>
                <a:lnTo>
                  <a:pt x="66668" y="16684"/>
                </a:lnTo>
                <a:lnTo>
                  <a:pt x="66557" y="16684"/>
                </a:lnTo>
                <a:lnTo>
                  <a:pt x="73772" y="16508"/>
                </a:lnTo>
                <a:lnTo>
                  <a:pt x="107298" y="16508"/>
                </a:lnTo>
                <a:lnTo>
                  <a:pt x="109597" y="15741"/>
                </a:lnTo>
                <a:lnTo>
                  <a:pt x="105375" y="13758"/>
                </a:lnTo>
                <a:lnTo>
                  <a:pt x="104252" y="13702"/>
                </a:lnTo>
                <a:lnTo>
                  <a:pt x="88701" y="13100"/>
                </a:lnTo>
                <a:lnTo>
                  <a:pt x="81075" y="12957"/>
                </a:lnTo>
                <a:close/>
              </a:path>
              <a:path extrusionOk="0" h="120000" w="120000">
                <a:moveTo>
                  <a:pt x="7314" y="105869"/>
                </a:moveTo>
                <a:close/>
              </a:path>
              <a:path extrusionOk="0" h="120000" w="120000">
                <a:moveTo>
                  <a:pt x="6020" y="92376"/>
                </a:moveTo>
                <a:lnTo>
                  <a:pt x="6020" y="92412"/>
                </a:lnTo>
                <a:lnTo>
                  <a:pt x="6020" y="92376"/>
                </a:lnTo>
                <a:close/>
              </a:path>
              <a:path extrusionOk="0" h="120000" w="120000">
                <a:moveTo>
                  <a:pt x="5237" y="79382"/>
                </a:moveTo>
                <a:lnTo>
                  <a:pt x="5237" y="79418"/>
                </a:lnTo>
                <a:lnTo>
                  <a:pt x="5237" y="79382"/>
                </a:lnTo>
                <a:close/>
              </a:path>
              <a:path extrusionOk="0" h="120000" w="120000">
                <a:moveTo>
                  <a:pt x="5188" y="73134"/>
                </a:moveTo>
                <a:lnTo>
                  <a:pt x="5187" y="73188"/>
                </a:lnTo>
                <a:lnTo>
                  <a:pt x="5188" y="73134"/>
                </a:lnTo>
                <a:close/>
              </a:path>
              <a:path extrusionOk="0" h="120000" w="120000">
                <a:moveTo>
                  <a:pt x="5351" y="67133"/>
                </a:moveTo>
                <a:lnTo>
                  <a:pt x="5348" y="67170"/>
                </a:lnTo>
                <a:lnTo>
                  <a:pt x="5351" y="67133"/>
                </a:lnTo>
                <a:close/>
              </a:path>
              <a:path extrusionOk="0" h="120000" w="120000">
                <a:moveTo>
                  <a:pt x="5768" y="61312"/>
                </a:moveTo>
                <a:lnTo>
                  <a:pt x="5759" y="61382"/>
                </a:lnTo>
                <a:lnTo>
                  <a:pt x="5768" y="61312"/>
                </a:lnTo>
                <a:close/>
              </a:path>
              <a:path extrusionOk="0" h="120000" w="120000">
                <a:moveTo>
                  <a:pt x="6495" y="55773"/>
                </a:moveTo>
                <a:lnTo>
                  <a:pt x="6481" y="55843"/>
                </a:lnTo>
                <a:lnTo>
                  <a:pt x="6495" y="55773"/>
                </a:lnTo>
                <a:close/>
              </a:path>
              <a:path extrusionOk="0" h="120000" w="120000">
                <a:moveTo>
                  <a:pt x="7556" y="50554"/>
                </a:moveTo>
                <a:lnTo>
                  <a:pt x="7526" y="50661"/>
                </a:lnTo>
                <a:lnTo>
                  <a:pt x="7556" y="50554"/>
                </a:lnTo>
                <a:close/>
              </a:path>
              <a:path extrusionOk="0" h="120000" w="120000">
                <a:moveTo>
                  <a:pt x="8969" y="45655"/>
                </a:moveTo>
                <a:lnTo>
                  <a:pt x="8919" y="45761"/>
                </a:lnTo>
                <a:lnTo>
                  <a:pt x="8969" y="45655"/>
                </a:lnTo>
                <a:close/>
              </a:path>
              <a:path extrusionOk="0" h="120000" w="120000">
                <a:moveTo>
                  <a:pt x="10785" y="41112"/>
                </a:moveTo>
                <a:lnTo>
                  <a:pt x="10685" y="41251"/>
                </a:lnTo>
                <a:lnTo>
                  <a:pt x="10785" y="41112"/>
                </a:lnTo>
                <a:close/>
              </a:path>
              <a:path extrusionOk="0" h="120000" w="120000">
                <a:moveTo>
                  <a:pt x="12962" y="36958"/>
                </a:moveTo>
                <a:lnTo>
                  <a:pt x="12863" y="37134"/>
                </a:lnTo>
                <a:lnTo>
                  <a:pt x="12962" y="36958"/>
                </a:lnTo>
                <a:close/>
              </a:path>
              <a:path extrusionOk="0" h="120000" w="120000">
                <a:moveTo>
                  <a:pt x="12885" y="37103"/>
                </a:moveTo>
                <a:close/>
              </a:path>
              <a:path extrusionOk="0" h="120000" w="120000">
                <a:moveTo>
                  <a:pt x="12990" y="36958"/>
                </a:moveTo>
                <a:lnTo>
                  <a:pt x="12885" y="37103"/>
                </a:lnTo>
                <a:lnTo>
                  <a:pt x="12990" y="36958"/>
                </a:lnTo>
                <a:close/>
              </a:path>
              <a:path extrusionOk="0" h="120000" w="120000">
                <a:moveTo>
                  <a:pt x="15719" y="33263"/>
                </a:moveTo>
                <a:lnTo>
                  <a:pt x="15662" y="33263"/>
                </a:lnTo>
                <a:lnTo>
                  <a:pt x="15550" y="33443"/>
                </a:lnTo>
                <a:lnTo>
                  <a:pt x="15719" y="33263"/>
                </a:lnTo>
                <a:close/>
              </a:path>
              <a:path extrusionOk="0" h="120000" w="120000">
                <a:moveTo>
                  <a:pt x="18822" y="29961"/>
                </a:moveTo>
                <a:lnTo>
                  <a:pt x="18560" y="30174"/>
                </a:lnTo>
                <a:lnTo>
                  <a:pt x="18795" y="29990"/>
                </a:lnTo>
                <a:lnTo>
                  <a:pt x="18822" y="29961"/>
                </a:lnTo>
                <a:close/>
              </a:path>
              <a:path extrusionOk="0" h="120000" w="120000">
                <a:moveTo>
                  <a:pt x="18795" y="29990"/>
                </a:moveTo>
                <a:lnTo>
                  <a:pt x="18560" y="30174"/>
                </a:lnTo>
                <a:lnTo>
                  <a:pt x="18621" y="30174"/>
                </a:lnTo>
                <a:lnTo>
                  <a:pt x="18795" y="29990"/>
                </a:lnTo>
                <a:close/>
              </a:path>
              <a:path extrusionOk="0" h="120000" w="120000">
                <a:moveTo>
                  <a:pt x="18831" y="29961"/>
                </a:moveTo>
                <a:close/>
              </a:path>
              <a:path extrusionOk="0" h="120000" w="120000">
                <a:moveTo>
                  <a:pt x="104995" y="17277"/>
                </a:moveTo>
                <a:lnTo>
                  <a:pt x="81236" y="25205"/>
                </a:lnTo>
                <a:lnTo>
                  <a:pt x="79930" y="25668"/>
                </a:lnTo>
                <a:lnTo>
                  <a:pt x="79420" y="26733"/>
                </a:lnTo>
                <a:lnTo>
                  <a:pt x="80042" y="27585"/>
                </a:lnTo>
                <a:lnTo>
                  <a:pt x="80664" y="28470"/>
                </a:lnTo>
                <a:lnTo>
                  <a:pt x="82219" y="28827"/>
                </a:lnTo>
                <a:lnTo>
                  <a:pt x="115280" y="17786"/>
                </a:lnTo>
                <a:lnTo>
                  <a:pt x="114515" y="17786"/>
                </a:lnTo>
                <a:lnTo>
                  <a:pt x="104995" y="17277"/>
                </a:lnTo>
                <a:close/>
              </a:path>
              <a:path extrusionOk="0" h="120000" w="120000">
                <a:moveTo>
                  <a:pt x="22392" y="27159"/>
                </a:moveTo>
                <a:lnTo>
                  <a:pt x="22143" y="27335"/>
                </a:lnTo>
                <a:lnTo>
                  <a:pt x="22249" y="27271"/>
                </a:lnTo>
                <a:lnTo>
                  <a:pt x="22392" y="27159"/>
                </a:lnTo>
                <a:close/>
              </a:path>
              <a:path extrusionOk="0" h="120000" w="120000">
                <a:moveTo>
                  <a:pt x="22249" y="27271"/>
                </a:moveTo>
                <a:lnTo>
                  <a:pt x="22143" y="27335"/>
                </a:lnTo>
                <a:lnTo>
                  <a:pt x="22249" y="27271"/>
                </a:lnTo>
                <a:close/>
              </a:path>
              <a:path extrusionOk="0" h="120000" w="120000">
                <a:moveTo>
                  <a:pt x="22435" y="27159"/>
                </a:moveTo>
                <a:lnTo>
                  <a:pt x="22249" y="27271"/>
                </a:lnTo>
                <a:lnTo>
                  <a:pt x="22435" y="27159"/>
                </a:lnTo>
                <a:close/>
              </a:path>
              <a:path extrusionOk="0" h="120000" w="120000">
                <a:moveTo>
                  <a:pt x="26435" y="24743"/>
                </a:moveTo>
                <a:lnTo>
                  <a:pt x="26186" y="24886"/>
                </a:lnTo>
                <a:lnTo>
                  <a:pt x="26435" y="24743"/>
                </a:lnTo>
                <a:close/>
              </a:path>
              <a:path extrusionOk="0" h="120000" w="120000">
                <a:moveTo>
                  <a:pt x="26233" y="24865"/>
                </a:moveTo>
                <a:close/>
              </a:path>
              <a:path extrusionOk="0" h="120000" w="120000">
                <a:moveTo>
                  <a:pt x="26504" y="24743"/>
                </a:moveTo>
                <a:lnTo>
                  <a:pt x="26435" y="24743"/>
                </a:lnTo>
                <a:lnTo>
                  <a:pt x="26233" y="24865"/>
                </a:lnTo>
                <a:lnTo>
                  <a:pt x="26504" y="24743"/>
                </a:lnTo>
                <a:close/>
              </a:path>
              <a:path extrusionOk="0" h="120000" w="120000">
                <a:moveTo>
                  <a:pt x="31001" y="22719"/>
                </a:moveTo>
                <a:lnTo>
                  <a:pt x="30740" y="22825"/>
                </a:lnTo>
                <a:lnTo>
                  <a:pt x="30849" y="22787"/>
                </a:lnTo>
                <a:lnTo>
                  <a:pt x="31001" y="22719"/>
                </a:lnTo>
                <a:close/>
              </a:path>
              <a:path extrusionOk="0" h="120000" w="120000">
                <a:moveTo>
                  <a:pt x="30849" y="22787"/>
                </a:moveTo>
                <a:lnTo>
                  <a:pt x="30740" y="22825"/>
                </a:lnTo>
                <a:lnTo>
                  <a:pt x="30849" y="22787"/>
                </a:lnTo>
                <a:close/>
              </a:path>
              <a:path extrusionOk="0" h="120000" w="120000">
                <a:moveTo>
                  <a:pt x="31045" y="22719"/>
                </a:moveTo>
                <a:lnTo>
                  <a:pt x="30849" y="22787"/>
                </a:lnTo>
                <a:lnTo>
                  <a:pt x="31045" y="22719"/>
                </a:lnTo>
                <a:close/>
              </a:path>
              <a:path extrusionOk="0" h="120000" w="120000">
                <a:moveTo>
                  <a:pt x="35928" y="21015"/>
                </a:moveTo>
                <a:lnTo>
                  <a:pt x="35666" y="21088"/>
                </a:lnTo>
                <a:lnTo>
                  <a:pt x="35859" y="21039"/>
                </a:lnTo>
                <a:lnTo>
                  <a:pt x="35928" y="21015"/>
                </a:lnTo>
                <a:close/>
              </a:path>
              <a:path extrusionOk="0" h="120000" w="120000">
                <a:moveTo>
                  <a:pt x="35859" y="21039"/>
                </a:moveTo>
                <a:lnTo>
                  <a:pt x="35666" y="21088"/>
                </a:lnTo>
                <a:lnTo>
                  <a:pt x="35859" y="21039"/>
                </a:lnTo>
                <a:close/>
              </a:path>
              <a:path extrusionOk="0" h="120000" w="120000">
                <a:moveTo>
                  <a:pt x="35953" y="21015"/>
                </a:moveTo>
                <a:lnTo>
                  <a:pt x="35859" y="21039"/>
                </a:lnTo>
                <a:lnTo>
                  <a:pt x="35953" y="21015"/>
                </a:lnTo>
                <a:close/>
              </a:path>
              <a:path extrusionOk="0" h="120000" w="120000">
                <a:moveTo>
                  <a:pt x="41364" y="19630"/>
                </a:moveTo>
                <a:lnTo>
                  <a:pt x="41165" y="19667"/>
                </a:lnTo>
                <a:lnTo>
                  <a:pt x="41221" y="19667"/>
                </a:lnTo>
                <a:lnTo>
                  <a:pt x="41364" y="19630"/>
                </a:lnTo>
                <a:close/>
              </a:path>
              <a:path extrusionOk="0" h="120000" w="120000">
                <a:moveTo>
                  <a:pt x="47174" y="18495"/>
                </a:moveTo>
                <a:lnTo>
                  <a:pt x="46963" y="18532"/>
                </a:lnTo>
                <a:lnTo>
                  <a:pt x="47037" y="18522"/>
                </a:lnTo>
                <a:lnTo>
                  <a:pt x="47174" y="18495"/>
                </a:lnTo>
                <a:close/>
              </a:path>
              <a:path extrusionOk="0" h="120000" w="120000">
                <a:moveTo>
                  <a:pt x="47037" y="18522"/>
                </a:moveTo>
                <a:lnTo>
                  <a:pt x="46963" y="18532"/>
                </a:lnTo>
                <a:lnTo>
                  <a:pt x="47037" y="18522"/>
                </a:lnTo>
                <a:close/>
              </a:path>
              <a:path extrusionOk="0" h="120000" w="120000">
                <a:moveTo>
                  <a:pt x="47237" y="18495"/>
                </a:moveTo>
                <a:lnTo>
                  <a:pt x="47174" y="18495"/>
                </a:lnTo>
                <a:lnTo>
                  <a:pt x="47037" y="18522"/>
                </a:lnTo>
                <a:lnTo>
                  <a:pt x="47237" y="18495"/>
                </a:lnTo>
                <a:close/>
              </a:path>
              <a:path extrusionOk="0" h="120000" w="120000">
                <a:moveTo>
                  <a:pt x="109597" y="15741"/>
                </a:moveTo>
                <a:lnTo>
                  <a:pt x="104995" y="17277"/>
                </a:lnTo>
                <a:lnTo>
                  <a:pt x="114515" y="17786"/>
                </a:lnTo>
                <a:lnTo>
                  <a:pt x="114552" y="17467"/>
                </a:lnTo>
                <a:lnTo>
                  <a:pt x="113271" y="17467"/>
                </a:lnTo>
                <a:lnTo>
                  <a:pt x="109597" y="15741"/>
                </a:lnTo>
                <a:close/>
              </a:path>
              <a:path extrusionOk="0" h="120000" w="120000">
                <a:moveTo>
                  <a:pt x="85329" y="0"/>
                </a:moveTo>
                <a:lnTo>
                  <a:pt x="83724" y="212"/>
                </a:lnTo>
                <a:lnTo>
                  <a:pt x="82891" y="1028"/>
                </a:lnTo>
                <a:lnTo>
                  <a:pt x="82107" y="1843"/>
                </a:lnTo>
                <a:lnTo>
                  <a:pt x="82369" y="2945"/>
                </a:lnTo>
                <a:lnTo>
                  <a:pt x="83563" y="3514"/>
                </a:lnTo>
                <a:lnTo>
                  <a:pt x="105375" y="13758"/>
                </a:lnTo>
                <a:lnTo>
                  <a:pt x="114926" y="14235"/>
                </a:lnTo>
                <a:lnTo>
                  <a:pt x="114515" y="17786"/>
                </a:lnTo>
                <a:lnTo>
                  <a:pt x="115280" y="17786"/>
                </a:lnTo>
                <a:lnTo>
                  <a:pt x="119852" y="16258"/>
                </a:lnTo>
                <a:lnTo>
                  <a:pt x="85329" y="0"/>
                </a:lnTo>
                <a:close/>
              </a:path>
              <a:path extrusionOk="0" h="120000" w="120000">
                <a:moveTo>
                  <a:pt x="53528" y="17680"/>
                </a:moveTo>
                <a:lnTo>
                  <a:pt x="53344" y="17680"/>
                </a:lnTo>
                <a:lnTo>
                  <a:pt x="53183" y="17713"/>
                </a:lnTo>
                <a:lnTo>
                  <a:pt x="53528" y="17680"/>
                </a:lnTo>
                <a:close/>
              </a:path>
              <a:path extrusionOk="0" h="120000" w="120000">
                <a:moveTo>
                  <a:pt x="113582" y="14411"/>
                </a:moveTo>
                <a:lnTo>
                  <a:pt x="109597" y="15741"/>
                </a:lnTo>
                <a:lnTo>
                  <a:pt x="113271" y="17467"/>
                </a:lnTo>
                <a:lnTo>
                  <a:pt x="113582" y="14411"/>
                </a:lnTo>
                <a:close/>
              </a:path>
              <a:path extrusionOk="0" h="120000" w="120000">
                <a:moveTo>
                  <a:pt x="114905" y="14411"/>
                </a:moveTo>
                <a:lnTo>
                  <a:pt x="113582" y="14411"/>
                </a:lnTo>
                <a:lnTo>
                  <a:pt x="113271" y="17467"/>
                </a:lnTo>
                <a:lnTo>
                  <a:pt x="114552" y="17467"/>
                </a:lnTo>
                <a:lnTo>
                  <a:pt x="114905" y="14411"/>
                </a:lnTo>
                <a:close/>
              </a:path>
              <a:path extrusionOk="0" h="120000" w="120000">
                <a:moveTo>
                  <a:pt x="107298" y="16508"/>
                </a:moveTo>
                <a:lnTo>
                  <a:pt x="80975" y="16508"/>
                </a:lnTo>
                <a:lnTo>
                  <a:pt x="88489" y="16648"/>
                </a:lnTo>
                <a:lnTo>
                  <a:pt x="103941" y="17217"/>
                </a:lnTo>
                <a:lnTo>
                  <a:pt x="103878" y="17217"/>
                </a:lnTo>
                <a:lnTo>
                  <a:pt x="104995" y="17277"/>
                </a:lnTo>
                <a:lnTo>
                  <a:pt x="107298" y="16508"/>
                </a:lnTo>
                <a:close/>
              </a:path>
              <a:path extrusionOk="0" h="120000" w="120000">
                <a:moveTo>
                  <a:pt x="60312" y="17074"/>
                </a:moveTo>
                <a:lnTo>
                  <a:pt x="59826" y="17074"/>
                </a:lnTo>
                <a:lnTo>
                  <a:pt x="59714" y="17111"/>
                </a:lnTo>
                <a:lnTo>
                  <a:pt x="60312" y="17074"/>
                </a:lnTo>
                <a:close/>
              </a:path>
              <a:path extrusionOk="0" h="120000" w="120000">
                <a:moveTo>
                  <a:pt x="105375" y="13758"/>
                </a:moveTo>
                <a:lnTo>
                  <a:pt x="109597" y="15741"/>
                </a:lnTo>
                <a:lnTo>
                  <a:pt x="113582" y="14411"/>
                </a:lnTo>
                <a:lnTo>
                  <a:pt x="114905" y="14411"/>
                </a:lnTo>
                <a:lnTo>
                  <a:pt x="114926" y="14235"/>
                </a:lnTo>
                <a:lnTo>
                  <a:pt x="105375" y="1375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4"/>
          <p:cNvSpPr/>
          <p:nvPr/>
        </p:nvSpPr>
        <p:spPr>
          <a:xfrm>
            <a:off x="6844903" y="2589609"/>
            <a:ext cx="233400" cy="244200"/>
          </a:xfrm>
          <a:custGeom>
            <a:rect b="b" l="l" r="r" t="t"/>
            <a:pathLst>
              <a:path extrusionOk="0" h="120000" w="120000">
                <a:moveTo>
                  <a:pt x="115673" y="94077"/>
                </a:moveTo>
                <a:lnTo>
                  <a:pt x="114753" y="94077"/>
                </a:lnTo>
                <a:lnTo>
                  <a:pt x="115587" y="98678"/>
                </a:lnTo>
                <a:lnTo>
                  <a:pt x="106655" y="100126"/>
                </a:lnTo>
                <a:lnTo>
                  <a:pt x="87481" y="115454"/>
                </a:lnTo>
                <a:lnTo>
                  <a:pt x="86399" y="116286"/>
                </a:lnTo>
                <a:lnTo>
                  <a:pt x="86305" y="117766"/>
                </a:lnTo>
                <a:lnTo>
                  <a:pt x="87128" y="118760"/>
                </a:lnTo>
                <a:lnTo>
                  <a:pt x="88010" y="119760"/>
                </a:lnTo>
                <a:lnTo>
                  <a:pt x="89538" y="119892"/>
                </a:lnTo>
                <a:lnTo>
                  <a:pt x="90608" y="119065"/>
                </a:lnTo>
                <a:lnTo>
                  <a:pt x="119948" y="95627"/>
                </a:lnTo>
                <a:lnTo>
                  <a:pt x="115673" y="94077"/>
                </a:lnTo>
                <a:close/>
              </a:path>
              <a:path extrusionOk="0" h="120000" w="120000">
                <a:moveTo>
                  <a:pt x="246" y="0"/>
                </a:moveTo>
                <a:lnTo>
                  <a:pt x="46" y="14420"/>
                </a:lnTo>
                <a:lnTo>
                  <a:pt x="0" y="28510"/>
                </a:lnTo>
                <a:lnTo>
                  <a:pt x="493" y="42177"/>
                </a:lnTo>
                <a:lnTo>
                  <a:pt x="2644" y="61247"/>
                </a:lnTo>
                <a:lnTo>
                  <a:pt x="7299" y="77825"/>
                </a:lnTo>
                <a:lnTo>
                  <a:pt x="15481" y="91021"/>
                </a:lnTo>
                <a:lnTo>
                  <a:pt x="27917" y="99805"/>
                </a:lnTo>
                <a:lnTo>
                  <a:pt x="44034" y="104124"/>
                </a:lnTo>
                <a:lnTo>
                  <a:pt x="56271" y="104970"/>
                </a:lnTo>
                <a:lnTo>
                  <a:pt x="62842" y="104926"/>
                </a:lnTo>
                <a:lnTo>
                  <a:pt x="90714" y="102482"/>
                </a:lnTo>
                <a:lnTo>
                  <a:pt x="105454" y="100320"/>
                </a:lnTo>
                <a:lnTo>
                  <a:pt x="105726" y="100276"/>
                </a:lnTo>
                <a:lnTo>
                  <a:pt x="56330" y="100276"/>
                </a:lnTo>
                <a:lnTo>
                  <a:pt x="56410" y="100276"/>
                </a:lnTo>
                <a:lnTo>
                  <a:pt x="50346" y="99995"/>
                </a:lnTo>
                <a:lnTo>
                  <a:pt x="50499" y="99995"/>
                </a:lnTo>
                <a:lnTo>
                  <a:pt x="45080" y="99475"/>
                </a:lnTo>
                <a:lnTo>
                  <a:pt x="44810" y="99475"/>
                </a:lnTo>
                <a:lnTo>
                  <a:pt x="39615" y="98586"/>
                </a:lnTo>
                <a:lnTo>
                  <a:pt x="39520" y="98586"/>
                </a:lnTo>
                <a:lnTo>
                  <a:pt x="39332" y="98537"/>
                </a:lnTo>
                <a:lnTo>
                  <a:pt x="34720" y="97269"/>
                </a:lnTo>
                <a:lnTo>
                  <a:pt x="34630" y="97269"/>
                </a:lnTo>
                <a:lnTo>
                  <a:pt x="30202" y="95627"/>
                </a:lnTo>
                <a:lnTo>
                  <a:pt x="30116" y="95627"/>
                </a:lnTo>
                <a:lnTo>
                  <a:pt x="29822" y="95486"/>
                </a:lnTo>
                <a:lnTo>
                  <a:pt x="26166" y="93557"/>
                </a:lnTo>
                <a:lnTo>
                  <a:pt x="26060" y="93557"/>
                </a:lnTo>
                <a:lnTo>
                  <a:pt x="22514" y="91069"/>
                </a:lnTo>
                <a:lnTo>
                  <a:pt x="22428" y="91069"/>
                </a:lnTo>
                <a:lnTo>
                  <a:pt x="22192" y="90846"/>
                </a:lnTo>
                <a:lnTo>
                  <a:pt x="19297" y="88062"/>
                </a:lnTo>
                <a:lnTo>
                  <a:pt x="19242" y="88062"/>
                </a:lnTo>
                <a:lnTo>
                  <a:pt x="19063" y="87839"/>
                </a:lnTo>
                <a:lnTo>
                  <a:pt x="16442" y="84539"/>
                </a:lnTo>
                <a:lnTo>
                  <a:pt x="16256" y="84306"/>
                </a:lnTo>
                <a:lnTo>
                  <a:pt x="14001" y="80594"/>
                </a:lnTo>
                <a:lnTo>
                  <a:pt x="11890" y="76182"/>
                </a:lnTo>
                <a:lnTo>
                  <a:pt x="10104" y="71295"/>
                </a:lnTo>
                <a:lnTo>
                  <a:pt x="8616" y="65940"/>
                </a:lnTo>
                <a:lnTo>
                  <a:pt x="7460" y="60445"/>
                </a:lnTo>
                <a:lnTo>
                  <a:pt x="6526" y="54576"/>
                </a:lnTo>
                <a:lnTo>
                  <a:pt x="5882" y="48377"/>
                </a:lnTo>
                <a:lnTo>
                  <a:pt x="5344" y="41944"/>
                </a:lnTo>
                <a:lnTo>
                  <a:pt x="4904" y="28510"/>
                </a:lnTo>
                <a:lnTo>
                  <a:pt x="4901" y="28461"/>
                </a:lnTo>
                <a:lnTo>
                  <a:pt x="4949" y="14371"/>
                </a:lnTo>
                <a:lnTo>
                  <a:pt x="5136" y="96"/>
                </a:lnTo>
                <a:lnTo>
                  <a:pt x="246" y="0"/>
                </a:lnTo>
                <a:close/>
              </a:path>
              <a:path extrusionOk="0" h="120000" w="120000">
                <a:moveTo>
                  <a:pt x="56410" y="100276"/>
                </a:moveTo>
                <a:lnTo>
                  <a:pt x="56330" y="100276"/>
                </a:lnTo>
                <a:lnTo>
                  <a:pt x="56424" y="100276"/>
                </a:lnTo>
                <a:lnTo>
                  <a:pt x="56410" y="100276"/>
                </a:lnTo>
                <a:close/>
              </a:path>
              <a:path extrusionOk="0" h="120000" w="120000">
                <a:moveTo>
                  <a:pt x="105795" y="95492"/>
                </a:moveTo>
                <a:lnTo>
                  <a:pt x="104667" y="95670"/>
                </a:lnTo>
                <a:lnTo>
                  <a:pt x="90020" y="97833"/>
                </a:lnTo>
                <a:lnTo>
                  <a:pt x="75914" y="99431"/>
                </a:lnTo>
                <a:lnTo>
                  <a:pt x="76020" y="99431"/>
                </a:lnTo>
                <a:lnTo>
                  <a:pt x="69201" y="99946"/>
                </a:lnTo>
                <a:lnTo>
                  <a:pt x="69260" y="99946"/>
                </a:lnTo>
                <a:lnTo>
                  <a:pt x="62642" y="100228"/>
                </a:lnTo>
                <a:lnTo>
                  <a:pt x="56410" y="100276"/>
                </a:lnTo>
                <a:lnTo>
                  <a:pt x="105729" y="100276"/>
                </a:lnTo>
                <a:lnTo>
                  <a:pt x="106655" y="100126"/>
                </a:lnTo>
                <a:lnTo>
                  <a:pt x="110373" y="97154"/>
                </a:lnTo>
                <a:lnTo>
                  <a:pt x="105795" y="95492"/>
                </a:lnTo>
                <a:close/>
              </a:path>
              <a:path extrusionOk="0" h="120000" w="120000">
                <a:moveTo>
                  <a:pt x="110373" y="97154"/>
                </a:moveTo>
                <a:lnTo>
                  <a:pt x="106655" y="100126"/>
                </a:lnTo>
                <a:lnTo>
                  <a:pt x="115587" y="98678"/>
                </a:lnTo>
                <a:lnTo>
                  <a:pt x="115571" y="98586"/>
                </a:lnTo>
                <a:lnTo>
                  <a:pt x="114317" y="98586"/>
                </a:lnTo>
                <a:lnTo>
                  <a:pt x="110373" y="97154"/>
                </a:lnTo>
                <a:close/>
              </a:path>
              <a:path extrusionOk="0" h="120000" w="120000">
                <a:moveTo>
                  <a:pt x="44622" y="99431"/>
                </a:moveTo>
                <a:lnTo>
                  <a:pt x="44810" y="99475"/>
                </a:lnTo>
                <a:lnTo>
                  <a:pt x="45080" y="99475"/>
                </a:lnTo>
                <a:lnTo>
                  <a:pt x="44622" y="99431"/>
                </a:lnTo>
                <a:close/>
              </a:path>
              <a:path extrusionOk="0" h="120000" w="120000">
                <a:moveTo>
                  <a:pt x="39332" y="98537"/>
                </a:moveTo>
                <a:lnTo>
                  <a:pt x="39520" y="98586"/>
                </a:lnTo>
                <a:lnTo>
                  <a:pt x="39362" y="98542"/>
                </a:lnTo>
                <a:lnTo>
                  <a:pt x="39332" y="98537"/>
                </a:lnTo>
                <a:close/>
              </a:path>
              <a:path extrusionOk="0" h="120000" w="120000">
                <a:moveTo>
                  <a:pt x="39362" y="98542"/>
                </a:moveTo>
                <a:lnTo>
                  <a:pt x="39520" y="98586"/>
                </a:lnTo>
                <a:lnTo>
                  <a:pt x="39615" y="98586"/>
                </a:lnTo>
                <a:lnTo>
                  <a:pt x="39362" y="98542"/>
                </a:lnTo>
                <a:close/>
              </a:path>
              <a:path extrusionOk="0" h="120000" w="120000">
                <a:moveTo>
                  <a:pt x="113577" y="94592"/>
                </a:moveTo>
                <a:lnTo>
                  <a:pt x="110373" y="97154"/>
                </a:lnTo>
                <a:lnTo>
                  <a:pt x="114317" y="98586"/>
                </a:lnTo>
                <a:lnTo>
                  <a:pt x="113577" y="94592"/>
                </a:lnTo>
                <a:close/>
              </a:path>
              <a:path extrusionOk="0" h="120000" w="120000">
                <a:moveTo>
                  <a:pt x="114846" y="94592"/>
                </a:moveTo>
                <a:lnTo>
                  <a:pt x="113577" y="94592"/>
                </a:lnTo>
                <a:lnTo>
                  <a:pt x="114317" y="98586"/>
                </a:lnTo>
                <a:lnTo>
                  <a:pt x="115571" y="98586"/>
                </a:lnTo>
                <a:lnTo>
                  <a:pt x="114846" y="94592"/>
                </a:lnTo>
                <a:close/>
              </a:path>
              <a:path extrusionOk="0" h="120000" w="120000">
                <a:moveTo>
                  <a:pt x="39343" y="98537"/>
                </a:moveTo>
                <a:close/>
              </a:path>
              <a:path extrusionOk="0" h="120000" w="120000">
                <a:moveTo>
                  <a:pt x="34383" y="97177"/>
                </a:moveTo>
                <a:lnTo>
                  <a:pt x="34630" y="97269"/>
                </a:lnTo>
                <a:lnTo>
                  <a:pt x="34720" y="97269"/>
                </a:lnTo>
                <a:lnTo>
                  <a:pt x="34383" y="97177"/>
                </a:lnTo>
                <a:close/>
              </a:path>
              <a:path extrusionOk="0" h="120000" w="120000">
                <a:moveTo>
                  <a:pt x="114753" y="94077"/>
                </a:moveTo>
                <a:lnTo>
                  <a:pt x="105795" y="95492"/>
                </a:lnTo>
                <a:lnTo>
                  <a:pt x="110373" y="97154"/>
                </a:lnTo>
                <a:lnTo>
                  <a:pt x="113577" y="94592"/>
                </a:lnTo>
                <a:lnTo>
                  <a:pt x="114846" y="94592"/>
                </a:lnTo>
                <a:lnTo>
                  <a:pt x="114753" y="94077"/>
                </a:lnTo>
                <a:close/>
              </a:path>
              <a:path extrusionOk="0" h="120000" w="120000">
                <a:moveTo>
                  <a:pt x="29822" y="95486"/>
                </a:moveTo>
                <a:lnTo>
                  <a:pt x="30116" y="95627"/>
                </a:lnTo>
                <a:lnTo>
                  <a:pt x="29908" y="95517"/>
                </a:lnTo>
                <a:lnTo>
                  <a:pt x="29822" y="95486"/>
                </a:lnTo>
                <a:close/>
              </a:path>
              <a:path extrusionOk="0" h="120000" w="120000">
                <a:moveTo>
                  <a:pt x="29908" y="95517"/>
                </a:moveTo>
                <a:lnTo>
                  <a:pt x="30116" y="95627"/>
                </a:lnTo>
                <a:lnTo>
                  <a:pt x="30202" y="95627"/>
                </a:lnTo>
                <a:lnTo>
                  <a:pt x="29908" y="95517"/>
                </a:lnTo>
                <a:close/>
              </a:path>
              <a:path extrusionOk="0" h="120000" w="120000">
                <a:moveTo>
                  <a:pt x="29847" y="95486"/>
                </a:moveTo>
                <a:lnTo>
                  <a:pt x="29908" y="95517"/>
                </a:lnTo>
                <a:lnTo>
                  <a:pt x="29847" y="95486"/>
                </a:lnTo>
                <a:close/>
              </a:path>
              <a:path extrusionOk="0" h="120000" w="120000">
                <a:moveTo>
                  <a:pt x="82967" y="82193"/>
                </a:moveTo>
                <a:lnTo>
                  <a:pt x="81544" y="82805"/>
                </a:lnTo>
                <a:lnTo>
                  <a:pt x="81063" y="84024"/>
                </a:lnTo>
                <a:lnTo>
                  <a:pt x="80569" y="85200"/>
                </a:lnTo>
                <a:lnTo>
                  <a:pt x="81203" y="86561"/>
                </a:lnTo>
                <a:lnTo>
                  <a:pt x="105795" y="95492"/>
                </a:lnTo>
                <a:lnTo>
                  <a:pt x="114753" y="94077"/>
                </a:lnTo>
                <a:lnTo>
                  <a:pt x="115673" y="94077"/>
                </a:lnTo>
                <a:lnTo>
                  <a:pt x="84189" y="82664"/>
                </a:lnTo>
                <a:lnTo>
                  <a:pt x="82967" y="82193"/>
                </a:lnTo>
                <a:close/>
              </a:path>
              <a:path extrusionOk="0" h="120000" w="120000">
                <a:moveTo>
                  <a:pt x="25814" y="93372"/>
                </a:moveTo>
                <a:lnTo>
                  <a:pt x="26060" y="93557"/>
                </a:lnTo>
                <a:lnTo>
                  <a:pt x="26166" y="93557"/>
                </a:lnTo>
                <a:lnTo>
                  <a:pt x="25814" y="93372"/>
                </a:lnTo>
                <a:close/>
              </a:path>
              <a:path extrusionOk="0" h="120000" w="120000">
                <a:moveTo>
                  <a:pt x="22181" y="90836"/>
                </a:moveTo>
                <a:lnTo>
                  <a:pt x="22428" y="91069"/>
                </a:lnTo>
                <a:lnTo>
                  <a:pt x="22196" y="90846"/>
                </a:lnTo>
                <a:lnTo>
                  <a:pt x="22181" y="90836"/>
                </a:lnTo>
                <a:close/>
              </a:path>
              <a:path extrusionOk="0" h="120000" w="120000">
                <a:moveTo>
                  <a:pt x="22196" y="90846"/>
                </a:moveTo>
                <a:lnTo>
                  <a:pt x="22428" y="91069"/>
                </a:lnTo>
                <a:lnTo>
                  <a:pt x="22514" y="91069"/>
                </a:lnTo>
                <a:lnTo>
                  <a:pt x="22196" y="90846"/>
                </a:lnTo>
                <a:close/>
              </a:path>
              <a:path extrusionOk="0" h="120000" w="120000">
                <a:moveTo>
                  <a:pt x="22185" y="90836"/>
                </a:moveTo>
                <a:close/>
              </a:path>
              <a:path extrusionOk="0" h="120000" w="120000">
                <a:moveTo>
                  <a:pt x="19054" y="87829"/>
                </a:moveTo>
                <a:lnTo>
                  <a:pt x="19242" y="88062"/>
                </a:lnTo>
                <a:lnTo>
                  <a:pt x="19065" y="87839"/>
                </a:lnTo>
                <a:lnTo>
                  <a:pt x="19054" y="87829"/>
                </a:lnTo>
                <a:close/>
              </a:path>
              <a:path extrusionOk="0" h="120000" w="120000">
                <a:moveTo>
                  <a:pt x="19065" y="87839"/>
                </a:moveTo>
                <a:lnTo>
                  <a:pt x="19242" y="88062"/>
                </a:lnTo>
                <a:lnTo>
                  <a:pt x="19297" y="88062"/>
                </a:lnTo>
                <a:lnTo>
                  <a:pt x="19065" y="87839"/>
                </a:lnTo>
                <a:close/>
              </a:path>
              <a:path extrusionOk="0" h="120000" w="120000">
                <a:moveTo>
                  <a:pt x="19057" y="87829"/>
                </a:moveTo>
                <a:close/>
              </a:path>
              <a:path extrusionOk="0" h="120000" w="120000">
                <a:moveTo>
                  <a:pt x="16256" y="84306"/>
                </a:moveTo>
                <a:lnTo>
                  <a:pt x="16410" y="84539"/>
                </a:lnTo>
                <a:lnTo>
                  <a:pt x="16301" y="84362"/>
                </a:lnTo>
                <a:lnTo>
                  <a:pt x="16256" y="84306"/>
                </a:lnTo>
                <a:close/>
              </a:path>
              <a:path extrusionOk="0" h="120000" w="120000">
                <a:moveTo>
                  <a:pt x="16301" y="84362"/>
                </a:moveTo>
                <a:lnTo>
                  <a:pt x="16410" y="84539"/>
                </a:lnTo>
                <a:lnTo>
                  <a:pt x="16301" y="84362"/>
                </a:lnTo>
                <a:close/>
              </a:path>
              <a:path extrusionOk="0" h="120000" w="120000">
                <a:moveTo>
                  <a:pt x="16267" y="84306"/>
                </a:moveTo>
                <a:lnTo>
                  <a:pt x="16301" y="84362"/>
                </a:lnTo>
                <a:lnTo>
                  <a:pt x="16267" y="84306"/>
                </a:lnTo>
                <a:close/>
              </a:path>
              <a:path extrusionOk="0" h="120000" w="120000">
                <a:moveTo>
                  <a:pt x="13858" y="80361"/>
                </a:moveTo>
                <a:lnTo>
                  <a:pt x="13953" y="80594"/>
                </a:lnTo>
                <a:lnTo>
                  <a:pt x="13858" y="80361"/>
                </a:lnTo>
                <a:close/>
              </a:path>
              <a:path extrusionOk="0" h="120000" w="120000">
                <a:moveTo>
                  <a:pt x="11801" y="75993"/>
                </a:moveTo>
                <a:lnTo>
                  <a:pt x="11848" y="76182"/>
                </a:lnTo>
                <a:lnTo>
                  <a:pt x="11801" y="75993"/>
                </a:lnTo>
                <a:close/>
              </a:path>
              <a:path extrusionOk="0" h="120000" w="120000">
                <a:moveTo>
                  <a:pt x="10038" y="71110"/>
                </a:moveTo>
                <a:lnTo>
                  <a:pt x="10085" y="71295"/>
                </a:lnTo>
                <a:lnTo>
                  <a:pt x="10038" y="71110"/>
                </a:lnTo>
                <a:close/>
              </a:path>
              <a:path extrusionOk="0" h="120000" w="120000">
                <a:moveTo>
                  <a:pt x="8642" y="65940"/>
                </a:moveTo>
                <a:lnTo>
                  <a:pt x="8663" y="66038"/>
                </a:lnTo>
                <a:lnTo>
                  <a:pt x="8642" y="65940"/>
                </a:lnTo>
                <a:close/>
              </a:path>
              <a:path extrusionOk="0" h="120000" w="120000">
                <a:moveTo>
                  <a:pt x="7440" y="60353"/>
                </a:moveTo>
                <a:lnTo>
                  <a:pt x="7440" y="60445"/>
                </a:lnTo>
                <a:lnTo>
                  <a:pt x="7440" y="60353"/>
                </a:lnTo>
                <a:close/>
              </a:path>
              <a:path extrusionOk="0" h="120000" w="120000">
                <a:moveTo>
                  <a:pt x="6511" y="54484"/>
                </a:moveTo>
                <a:lnTo>
                  <a:pt x="6511" y="54576"/>
                </a:lnTo>
                <a:lnTo>
                  <a:pt x="6511" y="54484"/>
                </a:lnTo>
                <a:close/>
              </a:path>
              <a:path extrusionOk="0" h="120000" w="120000">
                <a:moveTo>
                  <a:pt x="5877" y="48328"/>
                </a:moveTo>
                <a:lnTo>
                  <a:pt x="5877" y="48377"/>
                </a:lnTo>
                <a:lnTo>
                  <a:pt x="5877" y="48328"/>
                </a:lnTo>
                <a:close/>
              </a:path>
              <a:path extrusionOk="0" h="120000" w="120000">
                <a:moveTo>
                  <a:pt x="5336" y="41846"/>
                </a:moveTo>
                <a:lnTo>
                  <a:pt x="5336" y="41944"/>
                </a:lnTo>
                <a:lnTo>
                  <a:pt x="5336" y="41846"/>
                </a:lnTo>
                <a:close/>
              </a:path>
              <a:path extrusionOk="0" h="120000" w="120000">
                <a:moveTo>
                  <a:pt x="4901" y="28421"/>
                </a:moveTo>
                <a:close/>
              </a:path>
              <a:path extrusionOk="0" h="120000" w="120000">
                <a:moveTo>
                  <a:pt x="4949" y="14371"/>
                </a:moveTo>
                <a:lnTo>
                  <a:pt x="4948" y="14420"/>
                </a:lnTo>
                <a:lnTo>
                  <a:pt x="4949" y="14371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4"/>
          <p:cNvSpPr txBox="1"/>
          <p:nvPr/>
        </p:nvSpPr>
        <p:spPr>
          <a:xfrm>
            <a:off x="3600450" y="1844278"/>
            <a:ext cx="1188300" cy="113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4"/>
          <p:cNvSpPr txBox="1"/>
          <p:nvPr/>
        </p:nvSpPr>
        <p:spPr>
          <a:xfrm>
            <a:off x="5956696" y="1676400"/>
            <a:ext cx="2274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classify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fake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fake.</a:t>
            </a:r>
            <a:endParaRPr/>
          </a:p>
        </p:txBody>
      </p:sp>
      <p:sp>
        <p:nvSpPr>
          <p:cNvPr id="881" name="Google Shape;881;p84"/>
          <p:cNvSpPr/>
          <p:nvPr/>
        </p:nvSpPr>
        <p:spPr>
          <a:xfrm>
            <a:off x="5661421" y="1710928"/>
            <a:ext cx="217800" cy="261900"/>
          </a:xfrm>
          <a:custGeom>
            <a:rect b="b" l="l" r="r" t="t"/>
            <a:pathLst>
              <a:path extrusionOk="0" h="120000" w="120000">
                <a:moveTo>
                  <a:pt x="73311" y="15749"/>
                </a:moveTo>
                <a:lnTo>
                  <a:pt x="52078" y="16711"/>
                </a:lnTo>
                <a:lnTo>
                  <a:pt x="33367" y="20028"/>
                </a:lnTo>
                <a:lnTo>
                  <a:pt x="18258" y="26660"/>
                </a:lnTo>
                <a:lnTo>
                  <a:pt x="7792" y="37394"/>
                </a:lnTo>
                <a:lnTo>
                  <a:pt x="2095" y="51532"/>
                </a:lnTo>
                <a:lnTo>
                  <a:pt x="112" y="68203"/>
                </a:lnTo>
                <a:lnTo>
                  <a:pt x="0" y="74225"/>
                </a:lnTo>
                <a:lnTo>
                  <a:pt x="213" y="80418"/>
                </a:lnTo>
                <a:lnTo>
                  <a:pt x="1204" y="93247"/>
                </a:lnTo>
                <a:lnTo>
                  <a:pt x="2773" y="106428"/>
                </a:lnTo>
                <a:lnTo>
                  <a:pt x="4555" y="119867"/>
                </a:lnTo>
                <a:lnTo>
                  <a:pt x="9725" y="119388"/>
                </a:lnTo>
                <a:lnTo>
                  <a:pt x="7955" y="105991"/>
                </a:lnTo>
                <a:lnTo>
                  <a:pt x="6447" y="92945"/>
                </a:lnTo>
                <a:lnTo>
                  <a:pt x="5452" y="80287"/>
                </a:lnTo>
                <a:lnTo>
                  <a:pt x="5232" y="74135"/>
                </a:lnTo>
                <a:lnTo>
                  <a:pt x="5332" y="68375"/>
                </a:lnTo>
                <a:lnTo>
                  <a:pt x="5646" y="62660"/>
                </a:lnTo>
                <a:lnTo>
                  <a:pt x="6259" y="57468"/>
                </a:lnTo>
                <a:lnTo>
                  <a:pt x="7251" y="52449"/>
                </a:lnTo>
                <a:lnTo>
                  <a:pt x="8583" y="47560"/>
                </a:lnTo>
                <a:lnTo>
                  <a:pt x="10216" y="43461"/>
                </a:lnTo>
                <a:lnTo>
                  <a:pt x="10302" y="43240"/>
                </a:lnTo>
                <a:lnTo>
                  <a:pt x="12448" y="39313"/>
                </a:lnTo>
                <a:lnTo>
                  <a:pt x="12507" y="39313"/>
                </a:lnTo>
                <a:lnTo>
                  <a:pt x="14869" y="36040"/>
                </a:lnTo>
                <a:lnTo>
                  <a:pt x="15058" y="35778"/>
                </a:lnTo>
                <a:lnTo>
                  <a:pt x="17886" y="32898"/>
                </a:lnTo>
                <a:lnTo>
                  <a:pt x="17832" y="32898"/>
                </a:lnTo>
                <a:lnTo>
                  <a:pt x="18095" y="32681"/>
                </a:lnTo>
                <a:lnTo>
                  <a:pt x="21413" y="30194"/>
                </a:lnTo>
                <a:lnTo>
                  <a:pt x="21332" y="30194"/>
                </a:lnTo>
                <a:lnTo>
                  <a:pt x="25394" y="27883"/>
                </a:lnTo>
                <a:lnTo>
                  <a:pt x="25625" y="27752"/>
                </a:lnTo>
                <a:lnTo>
                  <a:pt x="29982" y="25874"/>
                </a:lnTo>
                <a:lnTo>
                  <a:pt x="29916" y="25874"/>
                </a:lnTo>
                <a:lnTo>
                  <a:pt x="35199" y="24127"/>
                </a:lnTo>
                <a:lnTo>
                  <a:pt x="35303" y="24127"/>
                </a:lnTo>
                <a:lnTo>
                  <a:pt x="40450" y="22863"/>
                </a:lnTo>
                <a:lnTo>
                  <a:pt x="40633" y="22818"/>
                </a:lnTo>
                <a:lnTo>
                  <a:pt x="46544" y="21771"/>
                </a:lnTo>
                <a:lnTo>
                  <a:pt x="46747" y="21771"/>
                </a:lnTo>
                <a:lnTo>
                  <a:pt x="52768" y="21031"/>
                </a:lnTo>
                <a:lnTo>
                  <a:pt x="52605" y="21031"/>
                </a:lnTo>
                <a:lnTo>
                  <a:pt x="59293" y="20507"/>
                </a:lnTo>
                <a:lnTo>
                  <a:pt x="59193" y="20507"/>
                </a:lnTo>
                <a:lnTo>
                  <a:pt x="66258" y="20245"/>
                </a:lnTo>
                <a:lnTo>
                  <a:pt x="66145" y="20245"/>
                </a:lnTo>
                <a:lnTo>
                  <a:pt x="73312" y="20115"/>
                </a:lnTo>
                <a:lnTo>
                  <a:pt x="107413" y="20114"/>
                </a:lnTo>
                <a:lnTo>
                  <a:pt x="109554" y="19233"/>
                </a:lnTo>
                <a:lnTo>
                  <a:pt x="105233" y="16776"/>
                </a:lnTo>
                <a:lnTo>
                  <a:pt x="104156" y="16711"/>
                </a:lnTo>
                <a:lnTo>
                  <a:pt x="88470" y="16011"/>
                </a:lnTo>
                <a:lnTo>
                  <a:pt x="73311" y="15749"/>
                </a:lnTo>
                <a:close/>
              </a:path>
              <a:path extrusionOk="0" h="120000" w="120000">
                <a:moveTo>
                  <a:pt x="6437" y="92855"/>
                </a:moveTo>
                <a:lnTo>
                  <a:pt x="6437" y="92945"/>
                </a:lnTo>
                <a:lnTo>
                  <a:pt x="6437" y="92855"/>
                </a:lnTo>
                <a:close/>
              </a:path>
              <a:path extrusionOk="0" h="120000" w="120000">
                <a:moveTo>
                  <a:pt x="5446" y="80201"/>
                </a:moveTo>
                <a:lnTo>
                  <a:pt x="5446" y="80287"/>
                </a:lnTo>
                <a:lnTo>
                  <a:pt x="5446" y="80201"/>
                </a:lnTo>
                <a:close/>
              </a:path>
              <a:path extrusionOk="0" h="120000" w="120000">
                <a:moveTo>
                  <a:pt x="5283" y="74135"/>
                </a:moveTo>
                <a:lnTo>
                  <a:pt x="5283" y="74225"/>
                </a:lnTo>
                <a:lnTo>
                  <a:pt x="5283" y="74135"/>
                </a:lnTo>
                <a:close/>
              </a:path>
              <a:path extrusionOk="0" h="120000" w="120000">
                <a:moveTo>
                  <a:pt x="5337" y="68289"/>
                </a:moveTo>
                <a:lnTo>
                  <a:pt x="5332" y="68375"/>
                </a:lnTo>
                <a:lnTo>
                  <a:pt x="5337" y="68289"/>
                </a:lnTo>
                <a:close/>
              </a:path>
              <a:path extrusionOk="0" h="120000" w="120000">
                <a:moveTo>
                  <a:pt x="5661" y="62660"/>
                </a:moveTo>
                <a:lnTo>
                  <a:pt x="5646" y="62791"/>
                </a:lnTo>
                <a:lnTo>
                  <a:pt x="5661" y="62660"/>
                </a:lnTo>
                <a:close/>
              </a:path>
              <a:path extrusionOk="0" h="120000" w="120000">
                <a:moveTo>
                  <a:pt x="6274" y="57337"/>
                </a:moveTo>
                <a:lnTo>
                  <a:pt x="6224" y="57468"/>
                </a:lnTo>
                <a:lnTo>
                  <a:pt x="6274" y="57337"/>
                </a:lnTo>
                <a:close/>
              </a:path>
              <a:path extrusionOk="0" h="120000" w="120000">
                <a:moveTo>
                  <a:pt x="7278" y="52318"/>
                </a:moveTo>
                <a:lnTo>
                  <a:pt x="7215" y="52449"/>
                </a:lnTo>
                <a:lnTo>
                  <a:pt x="7278" y="52318"/>
                </a:lnTo>
                <a:close/>
              </a:path>
              <a:path extrusionOk="0" h="120000" w="120000">
                <a:moveTo>
                  <a:pt x="8619" y="47560"/>
                </a:moveTo>
                <a:lnTo>
                  <a:pt x="8533" y="47781"/>
                </a:lnTo>
                <a:lnTo>
                  <a:pt x="8619" y="47560"/>
                </a:lnTo>
                <a:close/>
              </a:path>
              <a:path extrusionOk="0" h="120000" w="120000">
                <a:moveTo>
                  <a:pt x="10302" y="43240"/>
                </a:moveTo>
                <a:lnTo>
                  <a:pt x="10202" y="43461"/>
                </a:lnTo>
                <a:lnTo>
                  <a:pt x="10253" y="43367"/>
                </a:lnTo>
                <a:lnTo>
                  <a:pt x="10302" y="43240"/>
                </a:lnTo>
                <a:close/>
              </a:path>
              <a:path extrusionOk="0" h="120000" w="120000">
                <a:moveTo>
                  <a:pt x="10253" y="43367"/>
                </a:moveTo>
                <a:lnTo>
                  <a:pt x="10202" y="43461"/>
                </a:lnTo>
                <a:lnTo>
                  <a:pt x="10253" y="43367"/>
                </a:lnTo>
                <a:close/>
              </a:path>
              <a:path extrusionOk="0" h="120000" w="120000">
                <a:moveTo>
                  <a:pt x="10321" y="43240"/>
                </a:moveTo>
                <a:lnTo>
                  <a:pt x="10253" y="43367"/>
                </a:lnTo>
                <a:lnTo>
                  <a:pt x="10321" y="43240"/>
                </a:lnTo>
                <a:close/>
              </a:path>
              <a:path extrusionOk="0" h="120000" w="120000">
                <a:moveTo>
                  <a:pt x="12507" y="39313"/>
                </a:moveTo>
                <a:lnTo>
                  <a:pt x="12448" y="39313"/>
                </a:lnTo>
                <a:lnTo>
                  <a:pt x="12348" y="39534"/>
                </a:lnTo>
                <a:lnTo>
                  <a:pt x="12507" y="39313"/>
                </a:lnTo>
                <a:close/>
              </a:path>
              <a:path extrusionOk="0" h="120000" w="120000">
                <a:moveTo>
                  <a:pt x="15058" y="35778"/>
                </a:moveTo>
                <a:lnTo>
                  <a:pt x="14857" y="36040"/>
                </a:lnTo>
                <a:lnTo>
                  <a:pt x="14904" y="35991"/>
                </a:lnTo>
                <a:lnTo>
                  <a:pt x="15058" y="35778"/>
                </a:lnTo>
                <a:close/>
              </a:path>
              <a:path extrusionOk="0" h="120000" w="120000">
                <a:moveTo>
                  <a:pt x="14904" y="35991"/>
                </a:moveTo>
                <a:lnTo>
                  <a:pt x="14857" y="36040"/>
                </a:lnTo>
                <a:lnTo>
                  <a:pt x="14904" y="35991"/>
                </a:lnTo>
                <a:close/>
              </a:path>
              <a:path extrusionOk="0" h="120000" w="120000">
                <a:moveTo>
                  <a:pt x="15110" y="35778"/>
                </a:moveTo>
                <a:lnTo>
                  <a:pt x="14904" y="35991"/>
                </a:lnTo>
                <a:lnTo>
                  <a:pt x="15110" y="35778"/>
                </a:lnTo>
                <a:close/>
              </a:path>
              <a:path extrusionOk="0" h="120000" w="120000">
                <a:moveTo>
                  <a:pt x="104926" y="21137"/>
                </a:moveTo>
                <a:lnTo>
                  <a:pt x="81003" y="30980"/>
                </a:lnTo>
                <a:lnTo>
                  <a:pt x="79748" y="31548"/>
                </a:lnTo>
                <a:lnTo>
                  <a:pt x="79171" y="32857"/>
                </a:lnTo>
                <a:lnTo>
                  <a:pt x="79849" y="33905"/>
                </a:lnTo>
                <a:lnTo>
                  <a:pt x="80476" y="34993"/>
                </a:lnTo>
                <a:lnTo>
                  <a:pt x="82045" y="35431"/>
                </a:lnTo>
                <a:lnTo>
                  <a:pt x="83350" y="34907"/>
                </a:lnTo>
                <a:lnTo>
                  <a:pt x="115359" y="21685"/>
                </a:lnTo>
                <a:lnTo>
                  <a:pt x="114572" y="21685"/>
                </a:lnTo>
                <a:lnTo>
                  <a:pt x="104926" y="21137"/>
                </a:lnTo>
                <a:close/>
              </a:path>
              <a:path extrusionOk="0" h="120000" w="120000">
                <a:moveTo>
                  <a:pt x="18095" y="32681"/>
                </a:moveTo>
                <a:lnTo>
                  <a:pt x="17832" y="32898"/>
                </a:lnTo>
                <a:lnTo>
                  <a:pt x="18032" y="32747"/>
                </a:lnTo>
                <a:lnTo>
                  <a:pt x="18095" y="32681"/>
                </a:lnTo>
                <a:close/>
              </a:path>
              <a:path extrusionOk="0" h="120000" w="120000">
                <a:moveTo>
                  <a:pt x="18032" y="32747"/>
                </a:moveTo>
                <a:lnTo>
                  <a:pt x="17832" y="32898"/>
                </a:lnTo>
                <a:lnTo>
                  <a:pt x="17886" y="32898"/>
                </a:lnTo>
                <a:lnTo>
                  <a:pt x="18032" y="32747"/>
                </a:lnTo>
                <a:close/>
              </a:path>
              <a:path extrusionOk="0" h="120000" w="120000">
                <a:moveTo>
                  <a:pt x="18119" y="32681"/>
                </a:moveTo>
                <a:lnTo>
                  <a:pt x="18032" y="32747"/>
                </a:lnTo>
                <a:lnTo>
                  <a:pt x="18119" y="32681"/>
                </a:lnTo>
                <a:close/>
              </a:path>
              <a:path extrusionOk="0" h="120000" w="120000">
                <a:moveTo>
                  <a:pt x="21646" y="30018"/>
                </a:moveTo>
                <a:lnTo>
                  <a:pt x="21332" y="30194"/>
                </a:lnTo>
                <a:lnTo>
                  <a:pt x="21413" y="30194"/>
                </a:lnTo>
                <a:lnTo>
                  <a:pt x="21646" y="30018"/>
                </a:lnTo>
                <a:close/>
              </a:path>
              <a:path extrusionOk="0" h="120000" w="120000">
                <a:moveTo>
                  <a:pt x="25625" y="27752"/>
                </a:moveTo>
                <a:lnTo>
                  <a:pt x="25361" y="27883"/>
                </a:lnTo>
                <a:lnTo>
                  <a:pt x="25503" y="27821"/>
                </a:lnTo>
                <a:lnTo>
                  <a:pt x="25625" y="27752"/>
                </a:lnTo>
                <a:close/>
              </a:path>
              <a:path extrusionOk="0" h="120000" w="120000">
                <a:moveTo>
                  <a:pt x="25503" y="27821"/>
                </a:moveTo>
                <a:lnTo>
                  <a:pt x="25361" y="27883"/>
                </a:lnTo>
                <a:lnTo>
                  <a:pt x="25503" y="27821"/>
                </a:lnTo>
                <a:close/>
              </a:path>
              <a:path extrusionOk="0" h="120000" w="120000">
                <a:moveTo>
                  <a:pt x="25662" y="27752"/>
                </a:moveTo>
                <a:lnTo>
                  <a:pt x="25503" y="27821"/>
                </a:lnTo>
                <a:lnTo>
                  <a:pt x="25662" y="27752"/>
                </a:lnTo>
                <a:close/>
              </a:path>
              <a:path extrusionOk="0" h="120000" w="120000">
                <a:moveTo>
                  <a:pt x="30180" y="25788"/>
                </a:moveTo>
                <a:lnTo>
                  <a:pt x="29916" y="25874"/>
                </a:lnTo>
                <a:lnTo>
                  <a:pt x="29982" y="25874"/>
                </a:lnTo>
                <a:lnTo>
                  <a:pt x="30180" y="25788"/>
                </a:lnTo>
                <a:close/>
              </a:path>
              <a:path extrusionOk="0" h="120000" w="120000">
                <a:moveTo>
                  <a:pt x="35303" y="24127"/>
                </a:moveTo>
                <a:lnTo>
                  <a:pt x="35199" y="24127"/>
                </a:lnTo>
                <a:lnTo>
                  <a:pt x="34936" y="24217"/>
                </a:lnTo>
                <a:lnTo>
                  <a:pt x="35303" y="24127"/>
                </a:lnTo>
                <a:close/>
              </a:path>
              <a:path extrusionOk="0" h="120000" w="120000">
                <a:moveTo>
                  <a:pt x="40633" y="22818"/>
                </a:moveTo>
                <a:lnTo>
                  <a:pt x="40420" y="22863"/>
                </a:lnTo>
                <a:lnTo>
                  <a:pt x="40529" y="22844"/>
                </a:lnTo>
                <a:lnTo>
                  <a:pt x="40633" y="22818"/>
                </a:lnTo>
                <a:close/>
              </a:path>
              <a:path extrusionOk="0" h="120000" w="120000">
                <a:moveTo>
                  <a:pt x="40529" y="22844"/>
                </a:moveTo>
                <a:lnTo>
                  <a:pt x="40420" y="22863"/>
                </a:lnTo>
                <a:lnTo>
                  <a:pt x="40529" y="22844"/>
                </a:lnTo>
                <a:close/>
              </a:path>
              <a:path extrusionOk="0" h="120000" w="120000">
                <a:moveTo>
                  <a:pt x="40672" y="22818"/>
                </a:moveTo>
                <a:lnTo>
                  <a:pt x="40529" y="22844"/>
                </a:lnTo>
                <a:lnTo>
                  <a:pt x="40672" y="22818"/>
                </a:lnTo>
                <a:close/>
              </a:path>
              <a:path extrusionOk="0" h="120000" w="120000">
                <a:moveTo>
                  <a:pt x="46747" y="21771"/>
                </a:moveTo>
                <a:lnTo>
                  <a:pt x="46544" y="21771"/>
                </a:lnTo>
                <a:lnTo>
                  <a:pt x="46381" y="21816"/>
                </a:lnTo>
                <a:lnTo>
                  <a:pt x="46747" y="21771"/>
                </a:lnTo>
                <a:close/>
              </a:path>
              <a:path extrusionOk="0" h="120000" w="120000">
                <a:moveTo>
                  <a:pt x="109554" y="19233"/>
                </a:moveTo>
                <a:lnTo>
                  <a:pt x="104926" y="21137"/>
                </a:lnTo>
                <a:lnTo>
                  <a:pt x="114572" y="21685"/>
                </a:lnTo>
                <a:lnTo>
                  <a:pt x="114601" y="21337"/>
                </a:lnTo>
                <a:lnTo>
                  <a:pt x="113254" y="21337"/>
                </a:lnTo>
                <a:lnTo>
                  <a:pt x="109554" y="19233"/>
                </a:lnTo>
                <a:close/>
              </a:path>
              <a:path extrusionOk="0" h="120000" w="120000">
                <a:moveTo>
                  <a:pt x="84969" y="0"/>
                </a:moveTo>
                <a:lnTo>
                  <a:pt x="83350" y="261"/>
                </a:lnTo>
                <a:lnTo>
                  <a:pt x="82509" y="1263"/>
                </a:lnTo>
                <a:lnTo>
                  <a:pt x="81731" y="2265"/>
                </a:lnTo>
                <a:lnTo>
                  <a:pt x="82045" y="3620"/>
                </a:lnTo>
                <a:lnTo>
                  <a:pt x="83250" y="4274"/>
                </a:lnTo>
                <a:lnTo>
                  <a:pt x="105233" y="16776"/>
                </a:lnTo>
                <a:lnTo>
                  <a:pt x="114936" y="17365"/>
                </a:lnTo>
                <a:lnTo>
                  <a:pt x="114572" y="21685"/>
                </a:lnTo>
                <a:lnTo>
                  <a:pt x="115359" y="21685"/>
                </a:lnTo>
                <a:lnTo>
                  <a:pt x="119905" y="19807"/>
                </a:lnTo>
                <a:lnTo>
                  <a:pt x="86174" y="695"/>
                </a:lnTo>
                <a:lnTo>
                  <a:pt x="84969" y="0"/>
                </a:lnTo>
                <a:close/>
              </a:path>
              <a:path extrusionOk="0" h="120000" w="120000">
                <a:moveTo>
                  <a:pt x="113568" y="17582"/>
                </a:moveTo>
                <a:lnTo>
                  <a:pt x="109554" y="19233"/>
                </a:lnTo>
                <a:lnTo>
                  <a:pt x="113254" y="21337"/>
                </a:lnTo>
                <a:lnTo>
                  <a:pt x="113568" y="17582"/>
                </a:lnTo>
                <a:close/>
              </a:path>
              <a:path extrusionOk="0" h="120000" w="120000">
                <a:moveTo>
                  <a:pt x="114917" y="17582"/>
                </a:moveTo>
                <a:lnTo>
                  <a:pt x="113568" y="17582"/>
                </a:lnTo>
                <a:lnTo>
                  <a:pt x="113254" y="21337"/>
                </a:lnTo>
                <a:lnTo>
                  <a:pt x="114601" y="21337"/>
                </a:lnTo>
                <a:lnTo>
                  <a:pt x="114917" y="17582"/>
                </a:lnTo>
                <a:close/>
              </a:path>
              <a:path extrusionOk="0" h="120000" w="120000">
                <a:moveTo>
                  <a:pt x="107413" y="20114"/>
                </a:moveTo>
                <a:lnTo>
                  <a:pt x="73312" y="20115"/>
                </a:lnTo>
                <a:lnTo>
                  <a:pt x="88319" y="20376"/>
                </a:lnTo>
                <a:lnTo>
                  <a:pt x="88219" y="20376"/>
                </a:lnTo>
                <a:lnTo>
                  <a:pt x="103842" y="21076"/>
                </a:lnTo>
                <a:lnTo>
                  <a:pt x="104926" y="21137"/>
                </a:lnTo>
                <a:lnTo>
                  <a:pt x="107413" y="20114"/>
                </a:lnTo>
                <a:close/>
              </a:path>
              <a:path extrusionOk="0" h="120000" w="120000">
                <a:moveTo>
                  <a:pt x="105233" y="16776"/>
                </a:moveTo>
                <a:lnTo>
                  <a:pt x="109554" y="19233"/>
                </a:lnTo>
                <a:lnTo>
                  <a:pt x="113568" y="17582"/>
                </a:lnTo>
                <a:lnTo>
                  <a:pt x="114917" y="17582"/>
                </a:lnTo>
                <a:lnTo>
                  <a:pt x="114936" y="17365"/>
                </a:lnTo>
                <a:lnTo>
                  <a:pt x="105233" y="16776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84"/>
          <p:cNvSpPr/>
          <p:nvPr/>
        </p:nvSpPr>
        <p:spPr>
          <a:xfrm>
            <a:off x="3981450" y="3306365"/>
            <a:ext cx="249900" cy="228600"/>
          </a:xfrm>
          <a:custGeom>
            <a:rect b="b" l="l" r="r" t="t"/>
            <a:pathLst>
              <a:path extrusionOk="0" h="120000" w="120000">
                <a:moveTo>
                  <a:pt x="35768" y="80522"/>
                </a:moveTo>
                <a:lnTo>
                  <a:pt x="0" y="90782"/>
                </a:lnTo>
                <a:lnTo>
                  <a:pt x="24919" y="118753"/>
                </a:lnTo>
                <a:lnTo>
                  <a:pt x="25788" y="119746"/>
                </a:lnTo>
                <a:lnTo>
                  <a:pt x="27249" y="119765"/>
                </a:lnTo>
                <a:lnTo>
                  <a:pt x="28173" y="118804"/>
                </a:lnTo>
                <a:lnTo>
                  <a:pt x="29041" y="117838"/>
                </a:lnTo>
                <a:lnTo>
                  <a:pt x="29085" y="116254"/>
                </a:lnTo>
                <a:lnTo>
                  <a:pt x="28217" y="115265"/>
                </a:lnTo>
                <a:lnTo>
                  <a:pt x="11915" y="96998"/>
                </a:lnTo>
                <a:lnTo>
                  <a:pt x="3759" y="94518"/>
                </a:lnTo>
                <a:lnTo>
                  <a:pt x="4990" y="89704"/>
                </a:lnTo>
                <a:lnTo>
                  <a:pt x="21782" y="89704"/>
                </a:lnTo>
                <a:lnTo>
                  <a:pt x="36967" y="85354"/>
                </a:lnTo>
                <a:lnTo>
                  <a:pt x="37692" y="83990"/>
                </a:lnTo>
                <a:lnTo>
                  <a:pt x="37055" y="81318"/>
                </a:lnTo>
                <a:lnTo>
                  <a:pt x="35768" y="80522"/>
                </a:lnTo>
                <a:close/>
              </a:path>
              <a:path extrusionOk="0" h="120000" w="120000">
                <a:moveTo>
                  <a:pt x="13130" y="92183"/>
                </a:moveTo>
                <a:lnTo>
                  <a:pt x="8740" y="93440"/>
                </a:lnTo>
                <a:lnTo>
                  <a:pt x="11915" y="96998"/>
                </a:lnTo>
                <a:lnTo>
                  <a:pt x="12872" y="97288"/>
                </a:lnTo>
                <a:lnTo>
                  <a:pt x="32702" y="102749"/>
                </a:lnTo>
                <a:lnTo>
                  <a:pt x="51620" y="106504"/>
                </a:lnTo>
                <a:lnTo>
                  <a:pt x="63393" y="107540"/>
                </a:lnTo>
                <a:lnTo>
                  <a:pt x="68976" y="107498"/>
                </a:lnTo>
                <a:lnTo>
                  <a:pt x="74341" y="106996"/>
                </a:lnTo>
                <a:lnTo>
                  <a:pt x="79419" y="106054"/>
                </a:lnTo>
                <a:lnTo>
                  <a:pt x="84179" y="104549"/>
                </a:lnTo>
                <a:lnTo>
                  <a:pt x="88567" y="102538"/>
                </a:lnTo>
                <a:lnTo>
                  <a:pt x="63568" y="102538"/>
                </a:lnTo>
                <a:lnTo>
                  <a:pt x="63437" y="102533"/>
                </a:lnTo>
                <a:lnTo>
                  <a:pt x="58060" y="102215"/>
                </a:lnTo>
                <a:lnTo>
                  <a:pt x="57896" y="102206"/>
                </a:lnTo>
                <a:lnTo>
                  <a:pt x="57944" y="102206"/>
                </a:lnTo>
                <a:lnTo>
                  <a:pt x="52125" y="101540"/>
                </a:lnTo>
                <a:lnTo>
                  <a:pt x="52197" y="101540"/>
                </a:lnTo>
                <a:lnTo>
                  <a:pt x="46287" y="100593"/>
                </a:lnTo>
                <a:lnTo>
                  <a:pt x="40034" y="99318"/>
                </a:lnTo>
                <a:lnTo>
                  <a:pt x="33770" y="97879"/>
                </a:lnTo>
                <a:lnTo>
                  <a:pt x="27249" y="96196"/>
                </a:lnTo>
                <a:lnTo>
                  <a:pt x="14092" y="92465"/>
                </a:lnTo>
                <a:lnTo>
                  <a:pt x="13130" y="92183"/>
                </a:lnTo>
                <a:close/>
              </a:path>
              <a:path extrusionOk="0" h="120000" w="120000">
                <a:moveTo>
                  <a:pt x="63482" y="102533"/>
                </a:moveTo>
                <a:lnTo>
                  <a:pt x="63568" y="102538"/>
                </a:lnTo>
                <a:lnTo>
                  <a:pt x="63482" y="102533"/>
                </a:lnTo>
                <a:close/>
              </a:path>
              <a:path extrusionOk="0" h="120000" w="120000">
                <a:moveTo>
                  <a:pt x="68753" y="102501"/>
                </a:moveTo>
                <a:lnTo>
                  <a:pt x="63482" y="102533"/>
                </a:lnTo>
                <a:lnTo>
                  <a:pt x="63568" y="102538"/>
                </a:lnTo>
                <a:lnTo>
                  <a:pt x="88567" y="102538"/>
                </a:lnTo>
                <a:lnTo>
                  <a:pt x="88627" y="102511"/>
                </a:lnTo>
                <a:lnTo>
                  <a:pt x="68658" y="102511"/>
                </a:lnTo>
                <a:lnTo>
                  <a:pt x="68753" y="102501"/>
                </a:lnTo>
                <a:close/>
              </a:path>
              <a:path extrusionOk="0" h="120000" w="120000">
                <a:moveTo>
                  <a:pt x="68845" y="102501"/>
                </a:moveTo>
                <a:lnTo>
                  <a:pt x="68753" y="102501"/>
                </a:lnTo>
                <a:lnTo>
                  <a:pt x="68658" y="102511"/>
                </a:lnTo>
                <a:lnTo>
                  <a:pt x="68845" y="102501"/>
                </a:lnTo>
                <a:close/>
              </a:path>
              <a:path extrusionOk="0" h="120000" w="120000">
                <a:moveTo>
                  <a:pt x="88648" y="102501"/>
                </a:moveTo>
                <a:lnTo>
                  <a:pt x="68834" y="102501"/>
                </a:lnTo>
                <a:lnTo>
                  <a:pt x="68658" y="102511"/>
                </a:lnTo>
                <a:lnTo>
                  <a:pt x="88627" y="102511"/>
                </a:lnTo>
                <a:lnTo>
                  <a:pt x="88648" y="102501"/>
                </a:lnTo>
                <a:close/>
              </a:path>
              <a:path extrusionOk="0" h="120000" w="120000">
                <a:moveTo>
                  <a:pt x="73757" y="102026"/>
                </a:moveTo>
                <a:lnTo>
                  <a:pt x="68753" y="102501"/>
                </a:lnTo>
                <a:lnTo>
                  <a:pt x="88648" y="102501"/>
                </a:lnTo>
                <a:lnTo>
                  <a:pt x="88719" y="102468"/>
                </a:lnTo>
                <a:lnTo>
                  <a:pt x="89364" y="102046"/>
                </a:lnTo>
                <a:lnTo>
                  <a:pt x="73648" y="102046"/>
                </a:lnTo>
                <a:lnTo>
                  <a:pt x="73757" y="102026"/>
                </a:lnTo>
                <a:close/>
              </a:path>
              <a:path extrusionOk="0" h="120000" w="120000">
                <a:moveTo>
                  <a:pt x="57896" y="102206"/>
                </a:moveTo>
                <a:lnTo>
                  <a:pt x="58028" y="102215"/>
                </a:lnTo>
                <a:lnTo>
                  <a:pt x="57896" y="102206"/>
                </a:lnTo>
                <a:close/>
              </a:path>
              <a:path extrusionOk="0" h="120000" w="120000">
                <a:moveTo>
                  <a:pt x="57995" y="102211"/>
                </a:moveTo>
                <a:lnTo>
                  <a:pt x="58060" y="102215"/>
                </a:lnTo>
                <a:lnTo>
                  <a:pt x="57995" y="102211"/>
                </a:lnTo>
                <a:close/>
              </a:path>
              <a:path extrusionOk="0" h="120000" w="120000">
                <a:moveTo>
                  <a:pt x="57944" y="102206"/>
                </a:moveTo>
                <a:lnTo>
                  <a:pt x="57896" y="102206"/>
                </a:lnTo>
                <a:lnTo>
                  <a:pt x="57995" y="102211"/>
                </a:lnTo>
                <a:lnTo>
                  <a:pt x="57944" y="102206"/>
                </a:lnTo>
                <a:close/>
              </a:path>
              <a:path extrusionOk="0" h="120000" w="120000">
                <a:moveTo>
                  <a:pt x="73835" y="102018"/>
                </a:moveTo>
                <a:lnTo>
                  <a:pt x="73757" y="102026"/>
                </a:lnTo>
                <a:lnTo>
                  <a:pt x="73648" y="102046"/>
                </a:lnTo>
                <a:lnTo>
                  <a:pt x="73835" y="102018"/>
                </a:lnTo>
                <a:close/>
              </a:path>
              <a:path extrusionOk="0" h="120000" w="120000">
                <a:moveTo>
                  <a:pt x="89406" y="102018"/>
                </a:moveTo>
                <a:lnTo>
                  <a:pt x="73835" y="102018"/>
                </a:lnTo>
                <a:lnTo>
                  <a:pt x="73648" y="102046"/>
                </a:lnTo>
                <a:lnTo>
                  <a:pt x="89364" y="102046"/>
                </a:lnTo>
                <a:lnTo>
                  <a:pt x="89406" y="102018"/>
                </a:lnTo>
                <a:close/>
              </a:path>
              <a:path extrusionOk="0" h="120000" w="120000">
                <a:moveTo>
                  <a:pt x="78418" y="101162"/>
                </a:moveTo>
                <a:lnTo>
                  <a:pt x="73757" y="102026"/>
                </a:lnTo>
                <a:lnTo>
                  <a:pt x="73835" y="102018"/>
                </a:lnTo>
                <a:lnTo>
                  <a:pt x="89406" y="102018"/>
                </a:lnTo>
                <a:lnTo>
                  <a:pt x="90645" y="101207"/>
                </a:lnTo>
                <a:lnTo>
                  <a:pt x="78276" y="101207"/>
                </a:lnTo>
                <a:lnTo>
                  <a:pt x="78418" y="101162"/>
                </a:lnTo>
                <a:close/>
              </a:path>
              <a:path extrusionOk="0" h="120000" w="120000">
                <a:moveTo>
                  <a:pt x="52197" y="101540"/>
                </a:moveTo>
                <a:lnTo>
                  <a:pt x="52125" y="101540"/>
                </a:lnTo>
                <a:lnTo>
                  <a:pt x="52257" y="101549"/>
                </a:lnTo>
                <a:lnTo>
                  <a:pt x="52197" y="101540"/>
                </a:lnTo>
                <a:close/>
              </a:path>
              <a:path extrusionOk="0" h="120000" w="120000">
                <a:moveTo>
                  <a:pt x="78507" y="101146"/>
                </a:moveTo>
                <a:lnTo>
                  <a:pt x="78418" y="101162"/>
                </a:lnTo>
                <a:lnTo>
                  <a:pt x="78276" y="101207"/>
                </a:lnTo>
                <a:lnTo>
                  <a:pt x="78507" y="101146"/>
                </a:lnTo>
                <a:close/>
              </a:path>
              <a:path extrusionOk="0" h="120000" w="120000">
                <a:moveTo>
                  <a:pt x="90738" y="101146"/>
                </a:moveTo>
                <a:lnTo>
                  <a:pt x="78507" y="101146"/>
                </a:lnTo>
                <a:lnTo>
                  <a:pt x="78276" y="101207"/>
                </a:lnTo>
                <a:lnTo>
                  <a:pt x="90645" y="101207"/>
                </a:lnTo>
                <a:lnTo>
                  <a:pt x="90738" y="101146"/>
                </a:lnTo>
                <a:close/>
              </a:path>
              <a:path extrusionOk="0" h="120000" w="120000">
                <a:moveTo>
                  <a:pt x="82647" y="99831"/>
                </a:moveTo>
                <a:lnTo>
                  <a:pt x="78418" y="101162"/>
                </a:lnTo>
                <a:lnTo>
                  <a:pt x="78507" y="101146"/>
                </a:lnTo>
                <a:lnTo>
                  <a:pt x="90738" y="101146"/>
                </a:lnTo>
                <a:lnTo>
                  <a:pt x="92663" y="99885"/>
                </a:lnTo>
                <a:lnTo>
                  <a:pt x="82530" y="99885"/>
                </a:lnTo>
                <a:lnTo>
                  <a:pt x="82647" y="99831"/>
                </a:lnTo>
                <a:close/>
              </a:path>
              <a:path extrusionOk="0" h="120000" w="120000">
                <a:moveTo>
                  <a:pt x="46167" y="100574"/>
                </a:moveTo>
                <a:lnTo>
                  <a:pt x="46255" y="100593"/>
                </a:lnTo>
                <a:lnTo>
                  <a:pt x="46167" y="100574"/>
                </a:lnTo>
                <a:close/>
              </a:path>
              <a:path extrusionOk="0" h="120000" w="120000">
                <a:moveTo>
                  <a:pt x="82805" y="99782"/>
                </a:moveTo>
                <a:lnTo>
                  <a:pt x="82647" y="99831"/>
                </a:lnTo>
                <a:lnTo>
                  <a:pt x="82530" y="99885"/>
                </a:lnTo>
                <a:lnTo>
                  <a:pt x="82805" y="99782"/>
                </a:lnTo>
                <a:close/>
              </a:path>
              <a:path extrusionOk="0" h="120000" w="120000">
                <a:moveTo>
                  <a:pt x="92821" y="99782"/>
                </a:moveTo>
                <a:lnTo>
                  <a:pt x="82805" y="99782"/>
                </a:lnTo>
                <a:lnTo>
                  <a:pt x="82530" y="99885"/>
                </a:lnTo>
                <a:lnTo>
                  <a:pt x="92663" y="99885"/>
                </a:lnTo>
                <a:lnTo>
                  <a:pt x="92821" y="99782"/>
                </a:lnTo>
                <a:close/>
              </a:path>
              <a:path extrusionOk="0" h="120000" w="120000">
                <a:moveTo>
                  <a:pt x="86547" y="98049"/>
                </a:moveTo>
                <a:lnTo>
                  <a:pt x="82647" y="99831"/>
                </a:lnTo>
                <a:lnTo>
                  <a:pt x="82805" y="99782"/>
                </a:lnTo>
                <a:lnTo>
                  <a:pt x="92821" y="99782"/>
                </a:lnTo>
                <a:lnTo>
                  <a:pt x="92885" y="99740"/>
                </a:lnTo>
                <a:lnTo>
                  <a:pt x="94736" y="98094"/>
                </a:lnTo>
                <a:lnTo>
                  <a:pt x="86477" y="98094"/>
                </a:lnTo>
                <a:lnTo>
                  <a:pt x="86547" y="98049"/>
                </a:lnTo>
                <a:close/>
              </a:path>
              <a:path extrusionOk="0" h="120000" w="120000">
                <a:moveTo>
                  <a:pt x="40041" y="99318"/>
                </a:moveTo>
                <a:close/>
              </a:path>
              <a:path extrusionOk="0" h="120000" w="120000">
                <a:moveTo>
                  <a:pt x="86795" y="97935"/>
                </a:moveTo>
                <a:lnTo>
                  <a:pt x="86547" y="98049"/>
                </a:lnTo>
                <a:lnTo>
                  <a:pt x="86477" y="98094"/>
                </a:lnTo>
                <a:lnTo>
                  <a:pt x="86795" y="97935"/>
                </a:lnTo>
                <a:close/>
              </a:path>
              <a:path extrusionOk="0" h="120000" w="120000">
                <a:moveTo>
                  <a:pt x="94915" y="97935"/>
                </a:moveTo>
                <a:lnTo>
                  <a:pt x="86795" y="97935"/>
                </a:lnTo>
                <a:lnTo>
                  <a:pt x="86477" y="98094"/>
                </a:lnTo>
                <a:lnTo>
                  <a:pt x="94736" y="98094"/>
                </a:lnTo>
                <a:lnTo>
                  <a:pt x="94915" y="97935"/>
                </a:lnTo>
                <a:close/>
              </a:path>
              <a:path extrusionOk="0" h="120000" w="120000">
                <a:moveTo>
                  <a:pt x="90208" y="95649"/>
                </a:moveTo>
                <a:lnTo>
                  <a:pt x="86547" y="98049"/>
                </a:lnTo>
                <a:lnTo>
                  <a:pt x="86795" y="97935"/>
                </a:lnTo>
                <a:lnTo>
                  <a:pt x="94915" y="97935"/>
                </a:lnTo>
                <a:lnTo>
                  <a:pt x="96645" y="96398"/>
                </a:lnTo>
                <a:lnTo>
                  <a:pt x="97184" y="95751"/>
                </a:lnTo>
                <a:lnTo>
                  <a:pt x="90093" y="95751"/>
                </a:lnTo>
                <a:lnTo>
                  <a:pt x="90208" y="95649"/>
                </a:lnTo>
                <a:close/>
              </a:path>
              <a:path extrusionOk="0" h="120000" w="120000">
                <a:moveTo>
                  <a:pt x="33713" y="97865"/>
                </a:moveTo>
                <a:lnTo>
                  <a:pt x="33770" y="97879"/>
                </a:lnTo>
                <a:lnTo>
                  <a:pt x="33713" y="97865"/>
                </a:lnTo>
                <a:close/>
              </a:path>
              <a:path extrusionOk="0" h="120000" w="120000">
                <a:moveTo>
                  <a:pt x="4990" y="89704"/>
                </a:moveTo>
                <a:lnTo>
                  <a:pt x="3759" y="94518"/>
                </a:lnTo>
                <a:lnTo>
                  <a:pt x="11915" y="96998"/>
                </a:lnTo>
                <a:lnTo>
                  <a:pt x="9711" y="94527"/>
                </a:lnTo>
                <a:lnTo>
                  <a:pt x="4946" y="94527"/>
                </a:lnTo>
                <a:lnTo>
                  <a:pt x="6001" y="90370"/>
                </a:lnTo>
                <a:lnTo>
                  <a:pt x="7177" y="90370"/>
                </a:lnTo>
                <a:lnTo>
                  <a:pt x="4990" y="89704"/>
                </a:lnTo>
                <a:close/>
              </a:path>
              <a:path extrusionOk="0" h="120000" w="120000">
                <a:moveTo>
                  <a:pt x="27259" y="96196"/>
                </a:moveTo>
                <a:close/>
              </a:path>
              <a:path extrusionOk="0" h="120000" w="120000">
                <a:moveTo>
                  <a:pt x="90368" y="95544"/>
                </a:moveTo>
                <a:lnTo>
                  <a:pt x="90208" y="95649"/>
                </a:lnTo>
                <a:lnTo>
                  <a:pt x="90093" y="95751"/>
                </a:lnTo>
                <a:lnTo>
                  <a:pt x="90368" y="95544"/>
                </a:lnTo>
                <a:close/>
              </a:path>
              <a:path extrusionOk="0" h="120000" w="120000">
                <a:moveTo>
                  <a:pt x="97356" y="95544"/>
                </a:moveTo>
                <a:lnTo>
                  <a:pt x="90368" y="95544"/>
                </a:lnTo>
                <a:lnTo>
                  <a:pt x="90093" y="95751"/>
                </a:lnTo>
                <a:lnTo>
                  <a:pt x="97184" y="95751"/>
                </a:lnTo>
                <a:lnTo>
                  <a:pt x="97356" y="95544"/>
                </a:lnTo>
                <a:close/>
              </a:path>
              <a:path extrusionOk="0" h="120000" w="120000">
                <a:moveTo>
                  <a:pt x="99782" y="92633"/>
                </a:moveTo>
                <a:lnTo>
                  <a:pt x="93622" y="92633"/>
                </a:lnTo>
                <a:lnTo>
                  <a:pt x="93347" y="92882"/>
                </a:lnTo>
                <a:lnTo>
                  <a:pt x="90208" y="95649"/>
                </a:lnTo>
                <a:lnTo>
                  <a:pt x="90368" y="95544"/>
                </a:lnTo>
                <a:lnTo>
                  <a:pt x="97356" y="95544"/>
                </a:lnTo>
                <a:lnTo>
                  <a:pt x="99782" y="92633"/>
                </a:lnTo>
                <a:close/>
              </a:path>
              <a:path extrusionOk="0" h="120000" w="120000">
                <a:moveTo>
                  <a:pt x="6001" y="90370"/>
                </a:moveTo>
                <a:lnTo>
                  <a:pt x="4946" y="94527"/>
                </a:lnTo>
                <a:lnTo>
                  <a:pt x="8740" y="93440"/>
                </a:lnTo>
                <a:lnTo>
                  <a:pt x="6001" y="90370"/>
                </a:lnTo>
                <a:close/>
              </a:path>
              <a:path extrusionOk="0" h="120000" w="120000">
                <a:moveTo>
                  <a:pt x="8740" y="93440"/>
                </a:moveTo>
                <a:lnTo>
                  <a:pt x="4946" y="94527"/>
                </a:lnTo>
                <a:lnTo>
                  <a:pt x="9711" y="94527"/>
                </a:lnTo>
                <a:lnTo>
                  <a:pt x="8740" y="93440"/>
                </a:lnTo>
                <a:close/>
              </a:path>
              <a:path extrusionOk="0" h="120000" w="120000">
                <a:moveTo>
                  <a:pt x="7177" y="90370"/>
                </a:moveTo>
                <a:lnTo>
                  <a:pt x="6001" y="90370"/>
                </a:lnTo>
                <a:lnTo>
                  <a:pt x="8740" y="93440"/>
                </a:lnTo>
                <a:lnTo>
                  <a:pt x="13130" y="92183"/>
                </a:lnTo>
                <a:lnTo>
                  <a:pt x="7177" y="90370"/>
                </a:lnTo>
                <a:close/>
              </a:path>
              <a:path extrusionOk="0" h="120000" w="120000">
                <a:moveTo>
                  <a:pt x="93366" y="92859"/>
                </a:moveTo>
                <a:close/>
              </a:path>
              <a:path extrusionOk="0" h="120000" w="120000">
                <a:moveTo>
                  <a:pt x="93622" y="92633"/>
                </a:moveTo>
                <a:lnTo>
                  <a:pt x="93366" y="92859"/>
                </a:lnTo>
                <a:lnTo>
                  <a:pt x="93622" y="92633"/>
                </a:lnTo>
                <a:close/>
              </a:path>
              <a:path extrusionOk="0" h="120000" w="120000">
                <a:moveTo>
                  <a:pt x="96406" y="89283"/>
                </a:moveTo>
                <a:lnTo>
                  <a:pt x="93366" y="92859"/>
                </a:lnTo>
                <a:lnTo>
                  <a:pt x="93622" y="92633"/>
                </a:lnTo>
                <a:lnTo>
                  <a:pt x="99782" y="92633"/>
                </a:lnTo>
                <a:lnTo>
                  <a:pt x="99942" y="92441"/>
                </a:lnTo>
                <a:lnTo>
                  <a:pt x="101930" y="89404"/>
                </a:lnTo>
                <a:lnTo>
                  <a:pt x="96326" y="89404"/>
                </a:lnTo>
                <a:lnTo>
                  <a:pt x="96406" y="89283"/>
                </a:lnTo>
                <a:close/>
              </a:path>
              <a:path extrusionOk="0" h="120000" w="120000">
                <a:moveTo>
                  <a:pt x="14058" y="92456"/>
                </a:moveTo>
                <a:close/>
              </a:path>
              <a:path extrusionOk="0" h="120000" w="120000">
                <a:moveTo>
                  <a:pt x="21782" y="89704"/>
                </a:moveTo>
                <a:lnTo>
                  <a:pt x="4990" y="89704"/>
                </a:lnTo>
                <a:lnTo>
                  <a:pt x="13130" y="92183"/>
                </a:lnTo>
                <a:lnTo>
                  <a:pt x="21782" y="89704"/>
                </a:lnTo>
                <a:close/>
              </a:path>
              <a:path extrusionOk="0" h="120000" w="120000">
                <a:moveTo>
                  <a:pt x="96501" y="89170"/>
                </a:moveTo>
                <a:lnTo>
                  <a:pt x="96406" y="89283"/>
                </a:lnTo>
                <a:lnTo>
                  <a:pt x="96326" y="89404"/>
                </a:lnTo>
                <a:lnTo>
                  <a:pt x="96501" y="89170"/>
                </a:lnTo>
                <a:close/>
              </a:path>
              <a:path extrusionOk="0" h="120000" w="120000">
                <a:moveTo>
                  <a:pt x="102083" y="89170"/>
                </a:moveTo>
                <a:lnTo>
                  <a:pt x="96501" y="89170"/>
                </a:lnTo>
                <a:lnTo>
                  <a:pt x="96326" y="89404"/>
                </a:lnTo>
                <a:lnTo>
                  <a:pt x="101930" y="89404"/>
                </a:lnTo>
                <a:lnTo>
                  <a:pt x="102083" y="89170"/>
                </a:lnTo>
                <a:close/>
              </a:path>
              <a:path extrusionOk="0" h="120000" w="120000">
                <a:moveTo>
                  <a:pt x="104353" y="85172"/>
                </a:moveTo>
                <a:lnTo>
                  <a:pt x="99118" y="85172"/>
                </a:lnTo>
                <a:lnTo>
                  <a:pt x="96406" y="89283"/>
                </a:lnTo>
                <a:lnTo>
                  <a:pt x="96501" y="89170"/>
                </a:lnTo>
                <a:lnTo>
                  <a:pt x="102083" y="89170"/>
                </a:lnTo>
                <a:lnTo>
                  <a:pt x="102866" y="87974"/>
                </a:lnTo>
                <a:lnTo>
                  <a:pt x="104353" y="85172"/>
                </a:lnTo>
                <a:close/>
              </a:path>
              <a:path extrusionOk="0" h="120000" w="120000">
                <a:moveTo>
                  <a:pt x="106476" y="80657"/>
                </a:moveTo>
                <a:lnTo>
                  <a:pt x="101448" y="80657"/>
                </a:lnTo>
                <a:lnTo>
                  <a:pt x="101360" y="80854"/>
                </a:lnTo>
                <a:lnTo>
                  <a:pt x="98975" y="85382"/>
                </a:lnTo>
                <a:lnTo>
                  <a:pt x="99118" y="85172"/>
                </a:lnTo>
                <a:lnTo>
                  <a:pt x="104353" y="85172"/>
                </a:lnTo>
                <a:lnTo>
                  <a:pt x="105483" y="83043"/>
                </a:lnTo>
                <a:lnTo>
                  <a:pt x="106394" y="80854"/>
                </a:lnTo>
                <a:lnTo>
                  <a:pt x="101360" y="80854"/>
                </a:lnTo>
                <a:lnTo>
                  <a:pt x="101423" y="80706"/>
                </a:lnTo>
                <a:lnTo>
                  <a:pt x="106456" y="80706"/>
                </a:lnTo>
                <a:lnTo>
                  <a:pt x="106476" y="80657"/>
                </a:lnTo>
                <a:close/>
              </a:path>
              <a:path extrusionOk="0" h="120000" w="120000">
                <a:moveTo>
                  <a:pt x="101448" y="80657"/>
                </a:moveTo>
                <a:lnTo>
                  <a:pt x="101360" y="80854"/>
                </a:lnTo>
                <a:lnTo>
                  <a:pt x="101448" y="80657"/>
                </a:lnTo>
                <a:close/>
              </a:path>
              <a:path extrusionOk="0" h="120000" w="120000">
                <a:moveTo>
                  <a:pt x="103559" y="75641"/>
                </a:moveTo>
                <a:lnTo>
                  <a:pt x="101423" y="80706"/>
                </a:lnTo>
                <a:lnTo>
                  <a:pt x="106476" y="80657"/>
                </a:lnTo>
                <a:lnTo>
                  <a:pt x="107725" y="77657"/>
                </a:lnTo>
                <a:lnTo>
                  <a:pt x="108377" y="75796"/>
                </a:lnTo>
                <a:lnTo>
                  <a:pt x="103515" y="75796"/>
                </a:lnTo>
                <a:lnTo>
                  <a:pt x="103559" y="75641"/>
                </a:lnTo>
                <a:close/>
              </a:path>
              <a:path extrusionOk="0" h="120000" w="120000">
                <a:moveTo>
                  <a:pt x="105439" y="70204"/>
                </a:moveTo>
                <a:lnTo>
                  <a:pt x="103515" y="75796"/>
                </a:lnTo>
                <a:lnTo>
                  <a:pt x="108377" y="75796"/>
                </a:lnTo>
                <a:lnTo>
                  <a:pt x="109736" y="71915"/>
                </a:lnTo>
                <a:lnTo>
                  <a:pt x="110177" y="70368"/>
                </a:lnTo>
                <a:lnTo>
                  <a:pt x="105395" y="70368"/>
                </a:lnTo>
                <a:lnTo>
                  <a:pt x="105439" y="70204"/>
                </a:lnTo>
                <a:close/>
              </a:path>
              <a:path extrusionOk="0" h="120000" w="120000">
                <a:moveTo>
                  <a:pt x="111812" y="64368"/>
                </a:moveTo>
                <a:lnTo>
                  <a:pt x="107087" y="64368"/>
                </a:lnTo>
                <a:lnTo>
                  <a:pt x="105395" y="70368"/>
                </a:lnTo>
                <a:lnTo>
                  <a:pt x="110177" y="70368"/>
                </a:lnTo>
                <a:lnTo>
                  <a:pt x="111484" y="65774"/>
                </a:lnTo>
                <a:lnTo>
                  <a:pt x="111812" y="64368"/>
                </a:lnTo>
                <a:close/>
              </a:path>
              <a:path extrusionOk="0" h="120000" w="120000">
                <a:moveTo>
                  <a:pt x="113215" y="58143"/>
                </a:moveTo>
                <a:lnTo>
                  <a:pt x="108549" y="58143"/>
                </a:lnTo>
                <a:lnTo>
                  <a:pt x="107043" y="64485"/>
                </a:lnTo>
                <a:lnTo>
                  <a:pt x="107087" y="64368"/>
                </a:lnTo>
                <a:lnTo>
                  <a:pt x="111812" y="64368"/>
                </a:lnTo>
                <a:lnTo>
                  <a:pt x="112990" y="59324"/>
                </a:lnTo>
                <a:lnTo>
                  <a:pt x="113215" y="58143"/>
                </a:lnTo>
                <a:close/>
              </a:path>
              <a:path extrusionOk="0" h="120000" w="120000">
                <a:moveTo>
                  <a:pt x="109791" y="51580"/>
                </a:moveTo>
                <a:lnTo>
                  <a:pt x="108505" y="58256"/>
                </a:lnTo>
                <a:lnTo>
                  <a:pt x="108549" y="58143"/>
                </a:lnTo>
                <a:lnTo>
                  <a:pt x="113215" y="58143"/>
                </a:lnTo>
                <a:lnTo>
                  <a:pt x="114276" y="52561"/>
                </a:lnTo>
                <a:lnTo>
                  <a:pt x="114426" y="51646"/>
                </a:lnTo>
                <a:lnTo>
                  <a:pt x="109791" y="51646"/>
                </a:lnTo>
                <a:lnTo>
                  <a:pt x="109791" y="51580"/>
                </a:lnTo>
                <a:close/>
              </a:path>
              <a:path extrusionOk="0" h="120000" w="120000">
                <a:moveTo>
                  <a:pt x="110891" y="44746"/>
                </a:moveTo>
                <a:lnTo>
                  <a:pt x="109791" y="51646"/>
                </a:lnTo>
                <a:lnTo>
                  <a:pt x="114426" y="51646"/>
                </a:lnTo>
                <a:lnTo>
                  <a:pt x="115419" y="45590"/>
                </a:lnTo>
                <a:lnTo>
                  <a:pt x="115522" y="44825"/>
                </a:lnTo>
                <a:lnTo>
                  <a:pt x="110891" y="44825"/>
                </a:lnTo>
                <a:lnTo>
                  <a:pt x="110891" y="44746"/>
                </a:lnTo>
                <a:close/>
              </a:path>
              <a:path extrusionOk="0" h="120000" w="120000">
                <a:moveTo>
                  <a:pt x="115419" y="0"/>
                </a:moveTo>
                <a:lnTo>
                  <a:pt x="114133" y="15374"/>
                </a:lnTo>
                <a:lnTo>
                  <a:pt x="112715" y="30454"/>
                </a:lnTo>
                <a:lnTo>
                  <a:pt x="111847" y="37706"/>
                </a:lnTo>
                <a:lnTo>
                  <a:pt x="110891" y="44825"/>
                </a:lnTo>
                <a:lnTo>
                  <a:pt x="115522" y="44825"/>
                </a:lnTo>
                <a:lnTo>
                  <a:pt x="116387" y="38367"/>
                </a:lnTo>
                <a:lnTo>
                  <a:pt x="117255" y="30998"/>
                </a:lnTo>
                <a:lnTo>
                  <a:pt x="118717" y="15838"/>
                </a:lnTo>
                <a:lnTo>
                  <a:pt x="119959" y="449"/>
                </a:lnTo>
                <a:lnTo>
                  <a:pt x="115419" y="0"/>
                </a:lnTo>
                <a:close/>
              </a:path>
              <a:path extrusionOk="0" h="120000" w="120000">
                <a:moveTo>
                  <a:pt x="111847" y="37659"/>
                </a:moveTo>
                <a:close/>
              </a:path>
              <a:path extrusionOk="0" h="120000" w="120000">
                <a:moveTo>
                  <a:pt x="112715" y="30393"/>
                </a:moveTo>
                <a:lnTo>
                  <a:pt x="112708" y="30454"/>
                </a:lnTo>
                <a:lnTo>
                  <a:pt x="112715" y="30393"/>
                </a:lnTo>
                <a:close/>
              </a:path>
              <a:path extrusionOk="0" h="120000" w="120000">
                <a:moveTo>
                  <a:pt x="114133" y="15341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84"/>
          <p:cNvSpPr txBox="1"/>
          <p:nvPr/>
        </p:nvSpPr>
        <p:spPr>
          <a:xfrm>
            <a:off x="8724900" y="4845844"/>
            <a:ext cx="1455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>
            <p:ph type="title"/>
          </p:nvPr>
        </p:nvSpPr>
        <p:spPr>
          <a:xfrm>
            <a:off x="236934" y="246459"/>
            <a:ext cx="8670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Intuition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in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GAN</a:t>
            </a:r>
            <a:endParaRPr/>
          </a:p>
        </p:txBody>
      </p:sp>
      <p:sp>
        <p:nvSpPr>
          <p:cNvPr id="889" name="Google Shape;889;p85"/>
          <p:cNvSpPr/>
          <p:nvPr/>
        </p:nvSpPr>
        <p:spPr>
          <a:xfrm>
            <a:off x="5314950" y="23300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38" y="0"/>
                </a:moveTo>
                <a:lnTo>
                  <a:pt x="13109" y="52"/>
                </a:lnTo>
                <a:lnTo>
                  <a:pt x="9769" y="972"/>
                </a:lnTo>
                <a:lnTo>
                  <a:pt x="6761" y="2931"/>
                </a:lnTo>
                <a:lnTo>
                  <a:pt x="4185" y="5788"/>
                </a:lnTo>
                <a:lnTo>
                  <a:pt x="2141" y="9403"/>
                </a:lnTo>
                <a:lnTo>
                  <a:pt x="728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6" y="101410"/>
                </a:lnTo>
                <a:lnTo>
                  <a:pt x="687" y="106128"/>
                </a:lnTo>
                <a:lnTo>
                  <a:pt x="2073" y="110379"/>
                </a:lnTo>
                <a:lnTo>
                  <a:pt x="4095" y="114021"/>
                </a:lnTo>
                <a:lnTo>
                  <a:pt x="6652" y="116912"/>
                </a:lnTo>
                <a:lnTo>
                  <a:pt x="9645" y="118911"/>
                </a:lnTo>
                <a:lnTo>
                  <a:pt x="12974" y="119876"/>
                </a:lnTo>
                <a:lnTo>
                  <a:pt x="14141" y="119943"/>
                </a:lnTo>
                <a:lnTo>
                  <a:pt x="106868" y="119890"/>
                </a:lnTo>
                <a:lnTo>
                  <a:pt x="110206" y="118969"/>
                </a:lnTo>
                <a:lnTo>
                  <a:pt x="113213" y="117008"/>
                </a:lnTo>
                <a:lnTo>
                  <a:pt x="115790" y="114149"/>
                </a:lnTo>
                <a:lnTo>
                  <a:pt x="117836" y="110533"/>
                </a:lnTo>
                <a:lnTo>
                  <a:pt x="119250" y="106303"/>
                </a:lnTo>
                <a:lnTo>
                  <a:pt x="119932" y="101601"/>
                </a:lnTo>
                <a:lnTo>
                  <a:pt x="119979" y="99953"/>
                </a:lnTo>
                <a:lnTo>
                  <a:pt x="119942" y="18531"/>
                </a:lnTo>
                <a:lnTo>
                  <a:pt x="119291" y="13809"/>
                </a:lnTo>
                <a:lnTo>
                  <a:pt x="117903" y="9557"/>
                </a:lnTo>
                <a:lnTo>
                  <a:pt x="115880" y="5916"/>
                </a:lnTo>
                <a:lnTo>
                  <a:pt x="113323" y="3026"/>
                </a:lnTo>
                <a:lnTo>
                  <a:pt x="110330" y="1030"/>
                </a:lnTo>
                <a:lnTo>
                  <a:pt x="107004" y="66"/>
                </a:lnTo>
                <a:lnTo>
                  <a:pt x="105838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85"/>
          <p:cNvSpPr/>
          <p:nvPr/>
        </p:nvSpPr>
        <p:spPr>
          <a:xfrm>
            <a:off x="5314950" y="23300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5" y="10751"/>
                </a:lnTo>
                <a:lnTo>
                  <a:pt x="3440" y="6916"/>
                </a:lnTo>
                <a:lnTo>
                  <a:pt x="5850" y="3790"/>
                </a:lnTo>
                <a:lnTo>
                  <a:pt x="8725" y="1516"/>
                </a:lnTo>
                <a:lnTo>
                  <a:pt x="11965" y="234"/>
                </a:lnTo>
                <a:lnTo>
                  <a:pt x="105838" y="0"/>
                </a:lnTo>
                <a:lnTo>
                  <a:pt x="107004" y="66"/>
                </a:lnTo>
                <a:lnTo>
                  <a:pt x="110330" y="1030"/>
                </a:lnTo>
                <a:lnTo>
                  <a:pt x="113323" y="3026"/>
                </a:lnTo>
                <a:lnTo>
                  <a:pt x="115880" y="5916"/>
                </a:lnTo>
                <a:lnTo>
                  <a:pt x="117903" y="9557"/>
                </a:lnTo>
                <a:lnTo>
                  <a:pt x="119291" y="13809"/>
                </a:lnTo>
                <a:lnTo>
                  <a:pt x="119942" y="18531"/>
                </a:lnTo>
                <a:lnTo>
                  <a:pt x="119979" y="99953"/>
                </a:lnTo>
                <a:lnTo>
                  <a:pt x="119932" y="101601"/>
                </a:lnTo>
                <a:lnTo>
                  <a:pt x="119250" y="106303"/>
                </a:lnTo>
                <a:lnTo>
                  <a:pt x="117836" y="110533"/>
                </a:lnTo>
                <a:lnTo>
                  <a:pt x="115790" y="114149"/>
                </a:lnTo>
                <a:lnTo>
                  <a:pt x="113213" y="117008"/>
                </a:lnTo>
                <a:lnTo>
                  <a:pt x="110206" y="118969"/>
                </a:lnTo>
                <a:lnTo>
                  <a:pt x="106868" y="119890"/>
                </a:lnTo>
                <a:lnTo>
                  <a:pt x="14141" y="119943"/>
                </a:lnTo>
                <a:lnTo>
                  <a:pt x="12974" y="119876"/>
                </a:lnTo>
                <a:lnTo>
                  <a:pt x="9645" y="118911"/>
                </a:lnTo>
                <a:lnTo>
                  <a:pt x="6652" y="116912"/>
                </a:lnTo>
                <a:lnTo>
                  <a:pt x="4095" y="114021"/>
                </a:lnTo>
                <a:lnTo>
                  <a:pt x="2073" y="110379"/>
                </a:lnTo>
                <a:lnTo>
                  <a:pt x="687" y="106128"/>
                </a:lnTo>
                <a:lnTo>
                  <a:pt x="36" y="101410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85"/>
          <p:cNvSpPr txBox="1"/>
          <p:nvPr/>
        </p:nvSpPr>
        <p:spPr>
          <a:xfrm>
            <a:off x="4198144" y="3377803"/>
            <a:ext cx="3906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G(z)</a:t>
            </a:r>
            <a:endParaRPr/>
          </a:p>
        </p:txBody>
      </p:sp>
      <p:sp>
        <p:nvSpPr>
          <p:cNvPr id="892" name="Google Shape;892;p85"/>
          <p:cNvSpPr txBox="1"/>
          <p:nvPr/>
        </p:nvSpPr>
        <p:spPr>
          <a:xfrm>
            <a:off x="5782865" y="2593181"/>
            <a:ext cx="210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893" name="Google Shape;893;p85"/>
          <p:cNvSpPr/>
          <p:nvPr/>
        </p:nvSpPr>
        <p:spPr>
          <a:xfrm>
            <a:off x="2206228" y="23300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105806" y="0"/>
                </a:moveTo>
                <a:lnTo>
                  <a:pt x="13120" y="52"/>
                </a:lnTo>
                <a:lnTo>
                  <a:pt x="9777" y="972"/>
                </a:lnTo>
                <a:lnTo>
                  <a:pt x="6766" y="2931"/>
                </a:lnTo>
                <a:lnTo>
                  <a:pt x="4188" y="5788"/>
                </a:lnTo>
                <a:lnTo>
                  <a:pt x="2143" y="9403"/>
                </a:lnTo>
                <a:lnTo>
                  <a:pt x="729" y="13633"/>
                </a:lnTo>
                <a:lnTo>
                  <a:pt x="47" y="18340"/>
                </a:lnTo>
                <a:lnTo>
                  <a:pt x="0" y="19989"/>
                </a:lnTo>
                <a:lnTo>
                  <a:pt x="37" y="101412"/>
                </a:lnTo>
                <a:lnTo>
                  <a:pt x="688" y="106133"/>
                </a:lnTo>
                <a:lnTo>
                  <a:pt x="2075" y="110385"/>
                </a:lnTo>
                <a:lnTo>
                  <a:pt x="4098" y="114026"/>
                </a:lnTo>
                <a:lnTo>
                  <a:pt x="6657" y="116916"/>
                </a:lnTo>
                <a:lnTo>
                  <a:pt x="9653" y="118913"/>
                </a:lnTo>
                <a:lnTo>
                  <a:pt x="12985" y="119876"/>
                </a:lnTo>
                <a:lnTo>
                  <a:pt x="14153" y="119943"/>
                </a:lnTo>
                <a:lnTo>
                  <a:pt x="106839" y="119890"/>
                </a:lnTo>
                <a:lnTo>
                  <a:pt x="110182" y="118970"/>
                </a:lnTo>
                <a:lnTo>
                  <a:pt x="113192" y="117011"/>
                </a:lnTo>
                <a:lnTo>
                  <a:pt x="115770" y="114154"/>
                </a:lnTo>
                <a:lnTo>
                  <a:pt x="117816" y="110540"/>
                </a:lnTo>
                <a:lnTo>
                  <a:pt x="119230" y="106309"/>
                </a:lnTo>
                <a:lnTo>
                  <a:pt x="119912" y="101603"/>
                </a:lnTo>
                <a:lnTo>
                  <a:pt x="119959" y="99953"/>
                </a:lnTo>
                <a:lnTo>
                  <a:pt x="119922" y="18531"/>
                </a:lnTo>
                <a:lnTo>
                  <a:pt x="119271" y="13809"/>
                </a:lnTo>
                <a:lnTo>
                  <a:pt x="117884" y="9557"/>
                </a:lnTo>
                <a:lnTo>
                  <a:pt x="115860" y="5916"/>
                </a:lnTo>
                <a:lnTo>
                  <a:pt x="113301" y="3026"/>
                </a:lnTo>
                <a:lnTo>
                  <a:pt x="110306" y="1030"/>
                </a:lnTo>
                <a:lnTo>
                  <a:pt x="106974" y="66"/>
                </a:lnTo>
                <a:lnTo>
                  <a:pt x="105806" y="0"/>
                </a:lnTo>
                <a:close/>
              </a:path>
            </a:pathLst>
          </a:custGeom>
          <a:solidFill>
            <a:srgbClr val="BCD7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85"/>
          <p:cNvSpPr/>
          <p:nvPr/>
        </p:nvSpPr>
        <p:spPr>
          <a:xfrm>
            <a:off x="2206228" y="2330053"/>
            <a:ext cx="1135800" cy="803700"/>
          </a:xfrm>
          <a:custGeom>
            <a:rect b="b" l="l" r="r" t="t"/>
            <a:pathLst>
              <a:path extrusionOk="0" h="120000" w="120000">
                <a:moveTo>
                  <a:pt x="0" y="19989"/>
                </a:moveTo>
                <a:lnTo>
                  <a:pt x="415" y="15156"/>
                </a:lnTo>
                <a:lnTo>
                  <a:pt x="1596" y="10751"/>
                </a:lnTo>
                <a:lnTo>
                  <a:pt x="3442" y="6916"/>
                </a:lnTo>
                <a:lnTo>
                  <a:pt x="5854" y="3790"/>
                </a:lnTo>
                <a:lnTo>
                  <a:pt x="8732" y="1516"/>
                </a:lnTo>
                <a:lnTo>
                  <a:pt x="11975" y="234"/>
                </a:lnTo>
                <a:lnTo>
                  <a:pt x="105806" y="0"/>
                </a:lnTo>
                <a:lnTo>
                  <a:pt x="106974" y="66"/>
                </a:lnTo>
                <a:lnTo>
                  <a:pt x="110306" y="1030"/>
                </a:lnTo>
                <a:lnTo>
                  <a:pt x="113301" y="3026"/>
                </a:lnTo>
                <a:lnTo>
                  <a:pt x="115860" y="5916"/>
                </a:lnTo>
                <a:lnTo>
                  <a:pt x="117884" y="9557"/>
                </a:lnTo>
                <a:lnTo>
                  <a:pt x="119271" y="13809"/>
                </a:lnTo>
                <a:lnTo>
                  <a:pt x="119922" y="18531"/>
                </a:lnTo>
                <a:lnTo>
                  <a:pt x="119959" y="99953"/>
                </a:lnTo>
                <a:lnTo>
                  <a:pt x="119912" y="101603"/>
                </a:lnTo>
                <a:lnTo>
                  <a:pt x="119230" y="106309"/>
                </a:lnTo>
                <a:lnTo>
                  <a:pt x="117816" y="110540"/>
                </a:lnTo>
                <a:lnTo>
                  <a:pt x="115770" y="114154"/>
                </a:lnTo>
                <a:lnTo>
                  <a:pt x="113192" y="117011"/>
                </a:lnTo>
                <a:lnTo>
                  <a:pt x="110182" y="118970"/>
                </a:lnTo>
                <a:lnTo>
                  <a:pt x="106839" y="119890"/>
                </a:lnTo>
                <a:lnTo>
                  <a:pt x="14153" y="119943"/>
                </a:lnTo>
                <a:lnTo>
                  <a:pt x="12985" y="119876"/>
                </a:lnTo>
                <a:lnTo>
                  <a:pt x="9653" y="118913"/>
                </a:lnTo>
                <a:lnTo>
                  <a:pt x="6657" y="116916"/>
                </a:lnTo>
                <a:lnTo>
                  <a:pt x="4098" y="114026"/>
                </a:lnTo>
                <a:lnTo>
                  <a:pt x="2075" y="110385"/>
                </a:lnTo>
                <a:lnTo>
                  <a:pt x="688" y="106133"/>
                </a:lnTo>
                <a:lnTo>
                  <a:pt x="37" y="101412"/>
                </a:lnTo>
                <a:lnTo>
                  <a:pt x="0" y="1998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85"/>
          <p:cNvSpPr txBox="1"/>
          <p:nvPr/>
        </p:nvSpPr>
        <p:spPr>
          <a:xfrm>
            <a:off x="2664619" y="2594372"/>
            <a:ext cx="22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896" name="Google Shape;896;p85"/>
          <p:cNvSpPr txBox="1"/>
          <p:nvPr/>
        </p:nvSpPr>
        <p:spPr>
          <a:xfrm>
            <a:off x="1546621" y="2636044"/>
            <a:ext cx="1143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897" name="Google Shape;897;p85"/>
          <p:cNvSpPr/>
          <p:nvPr/>
        </p:nvSpPr>
        <p:spPr>
          <a:xfrm>
            <a:off x="3342084" y="2688431"/>
            <a:ext cx="426300" cy="83100"/>
          </a:xfrm>
          <a:custGeom>
            <a:rect b="b" l="l" r="r" t="t"/>
            <a:pathLst>
              <a:path extrusionOk="0" h="120000" w="120000">
                <a:moveTo>
                  <a:pt x="116335" y="48949"/>
                </a:moveTo>
                <a:lnTo>
                  <a:pt x="115765" y="48949"/>
                </a:lnTo>
                <a:lnTo>
                  <a:pt x="115797" y="70221"/>
                </a:lnTo>
                <a:lnTo>
                  <a:pt x="108074" y="70341"/>
                </a:lnTo>
                <a:lnTo>
                  <a:pt x="97688" y="101453"/>
                </a:lnTo>
                <a:lnTo>
                  <a:pt x="97367" y="107998"/>
                </a:lnTo>
                <a:lnTo>
                  <a:pt x="97926" y="113035"/>
                </a:lnTo>
                <a:lnTo>
                  <a:pt x="98517" y="118085"/>
                </a:lnTo>
                <a:lnTo>
                  <a:pt x="99803" y="119721"/>
                </a:lnTo>
                <a:lnTo>
                  <a:pt x="100793" y="116717"/>
                </a:lnTo>
                <a:lnTo>
                  <a:pt x="119944" y="59585"/>
                </a:lnTo>
                <a:lnTo>
                  <a:pt x="116335" y="48949"/>
                </a:lnTo>
                <a:close/>
              </a:path>
              <a:path extrusionOk="0" h="120000" w="120000">
                <a:moveTo>
                  <a:pt x="108037" y="49068"/>
                </a:moveTo>
                <a:lnTo>
                  <a:pt x="0" y="50726"/>
                </a:lnTo>
                <a:lnTo>
                  <a:pt x="0" y="71998"/>
                </a:lnTo>
                <a:lnTo>
                  <a:pt x="108074" y="70341"/>
                </a:lnTo>
                <a:lnTo>
                  <a:pt x="111637" y="59680"/>
                </a:lnTo>
                <a:lnTo>
                  <a:pt x="108037" y="49068"/>
                </a:lnTo>
                <a:close/>
              </a:path>
              <a:path extrusionOk="0" h="120000" w="120000">
                <a:moveTo>
                  <a:pt x="111637" y="59680"/>
                </a:moveTo>
                <a:lnTo>
                  <a:pt x="108074" y="70341"/>
                </a:lnTo>
                <a:lnTo>
                  <a:pt x="115797" y="70221"/>
                </a:lnTo>
                <a:lnTo>
                  <a:pt x="115795" y="68853"/>
                </a:lnTo>
                <a:lnTo>
                  <a:pt x="114749" y="68853"/>
                </a:lnTo>
                <a:lnTo>
                  <a:pt x="111637" y="59680"/>
                </a:lnTo>
                <a:close/>
              </a:path>
              <a:path extrusionOk="0" h="120000" w="120000">
                <a:moveTo>
                  <a:pt x="114724" y="50444"/>
                </a:moveTo>
                <a:lnTo>
                  <a:pt x="111637" y="59680"/>
                </a:lnTo>
                <a:lnTo>
                  <a:pt x="114749" y="68853"/>
                </a:lnTo>
                <a:lnTo>
                  <a:pt x="114724" y="50444"/>
                </a:lnTo>
                <a:close/>
              </a:path>
              <a:path extrusionOk="0" h="120000" w="120000">
                <a:moveTo>
                  <a:pt x="115767" y="50444"/>
                </a:moveTo>
                <a:lnTo>
                  <a:pt x="114724" y="50444"/>
                </a:lnTo>
                <a:lnTo>
                  <a:pt x="114749" y="68853"/>
                </a:lnTo>
                <a:lnTo>
                  <a:pt x="115795" y="68853"/>
                </a:lnTo>
                <a:lnTo>
                  <a:pt x="115767" y="50444"/>
                </a:lnTo>
                <a:close/>
              </a:path>
              <a:path extrusionOk="0" h="120000" w="120000">
                <a:moveTo>
                  <a:pt x="115765" y="48949"/>
                </a:moveTo>
                <a:lnTo>
                  <a:pt x="108037" y="49068"/>
                </a:lnTo>
                <a:lnTo>
                  <a:pt x="111637" y="59680"/>
                </a:lnTo>
                <a:lnTo>
                  <a:pt x="114724" y="50444"/>
                </a:lnTo>
                <a:lnTo>
                  <a:pt x="115767" y="50444"/>
                </a:lnTo>
                <a:lnTo>
                  <a:pt x="115765" y="48949"/>
                </a:lnTo>
                <a:close/>
              </a:path>
              <a:path extrusionOk="0" h="120000" w="120000">
                <a:moveTo>
                  <a:pt x="99752" y="0"/>
                </a:moveTo>
                <a:lnTo>
                  <a:pt x="98466" y="1763"/>
                </a:lnTo>
                <a:lnTo>
                  <a:pt x="97874" y="6812"/>
                </a:lnTo>
                <a:lnTo>
                  <a:pt x="97315" y="11862"/>
                </a:lnTo>
                <a:lnTo>
                  <a:pt x="97637" y="18408"/>
                </a:lnTo>
                <a:lnTo>
                  <a:pt x="108037" y="49068"/>
                </a:lnTo>
                <a:lnTo>
                  <a:pt x="116335" y="48949"/>
                </a:lnTo>
                <a:lnTo>
                  <a:pt x="100742" y="2990"/>
                </a:lnTo>
                <a:lnTo>
                  <a:pt x="997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85"/>
          <p:cNvSpPr/>
          <p:nvPr/>
        </p:nvSpPr>
        <p:spPr>
          <a:xfrm>
            <a:off x="4949428" y="2688431"/>
            <a:ext cx="364200" cy="84600"/>
          </a:xfrm>
          <a:custGeom>
            <a:rect b="b" l="l" r="r" t="t"/>
            <a:pathLst>
              <a:path extrusionOk="0" h="120000" w="120000">
                <a:moveTo>
                  <a:pt x="106056" y="70643"/>
                </a:moveTo>
                <a:lnTo>
                  <a:pt x="94994" y="98449"/>
                </a:lnTo>
                <a:lnTo>
                  <a:pt x="93833" y="101312"/>
                </a:lnTo>
                <a:lnTo>
                  <a:pt x="93426" y="107858"/>
                </a:lnTo>
                <a:lnTo>
                  <a:pt x="94112" y="112908"/>
                </a:lnTo>
                <a:lnTo>
                  <a:pt x="94776" y="118085"/>
                </a:lnTo>
                <a:lnTo>
                  <a:pt x="96283" y="119721"/>
                </a:lnTo>
                <a:lnTo>
                  <a:pt x="97444" y="116858"/>
                </a:lnTo>
                <a:lnTo>
                  <a:pt x="115793" y="70771"/>
                </a:lnTo>
                <a:lnTo>
                  <a:pt x="115101" y="70771"/>
                </a:lnTo>
                <a:lnTo>
                  <a:pt x="106056" y="70643"/>
                </a:lnTo>
                <a:close/>
              </a:path>
              <a:path extrusionOk="0" h="120000" w="120000">
                <a:moveTo>
                  <a:pt x="110237" y="60133"/>
                </a:moveTo>
                <a:lnTo>
                  <a:pt x="106056" y="70643"/>
                </a:lnTo>
                <a:lnTo>
                  <a:pt x="115101" y="70771"/>
                </a:lnTo>
                <a:lnTo>
                  <a:pt x="115101" y="69403"/>
                </a:lnTo>
                <a:lnTo>
                  <a:pt x="113872" y="69403"/>
                </a:lnTo>
                <a:lnTo>
                  <a:pt x="110237" y="60133"/>
                </a:lnTo>
                <a:close/>
              </a:path>
              <a:path extrusionOk="0" h="120000" w="120000">
                <a:moveTo>
                  <a:pt x="96374" y="0"/>
                </a:moveTo>
                <a:lnTo>
                  <a:pt x="94866" y="1777"/>
                </a:lnTo>
                <a:lnTo>
                  <a:pt x="94180" y="6812"/>
                </a:lnTo>
                <a:lnTo>
                  <a:pt x="93486" y="11862"/>
                </a:lnTo>
                <a:lnTo>
                  <a:pt x="93893" y="18408"/>
                </a:lnTo>
                <a:lnTo>
                  <a:pt x="106017" y="49370"/>
                </a:lnTo>
                <a:lnTo>
                  <a:pt x="115101" y="49498"/>
                </a:lnTo>
                <a:lnTo>
                  <a:pt x="115101" y="70771"/>
                </a:lnTo>
                <a:lnTo>
                  <a:pt x="115793" y="70771"/>
                </a:lnTo>
                <a:lnTo>
                  <a:pt x="119972" y="60277"/>
                </a:lnTo>
                <a:lnTo>
                  <a:pt x="96374" y="0"/>
                </a:lnTo>
                <a:close/>
              </a:path>
              <a:path extrusionOk="0" h="120000" w="120000">
                <a:moveTo>
                  <a:pt x="0" y="47862"/>
                </a:moveTo>
                <a:lnTo>
                  <a:pt x="0" y="69135"/>
                </a:lnTo>
                <a:lnTo>
                  <a:pt x="106056" y="70643"/>
                </a:lnTo>
                <a:lnTo>
                  <a:pt x="110237" y="60133"/>
                </a:lnTo>
                <a:lnTo>
                  <a:pt x="106017" y="49370"/>
                </a:lnTo>
                <a:lnTo>
                  <a:pt x="0" y="47862"/>
                </a:lnTo>
                <a:close/>
              </a:path>
              <a:path extrusionOk="0" h="120000" w="120000">
                <a:moveTo>
                  <a:pt x="113872" y="50994"/>
                </a:moveTo>
                <a:lnTo>
                  <a:pt x="110237" y="60133"/>
                </a:lnTo>
                <a:lnTo>
                  <a:pt x="113872" y="69403"/>
                </a:lnTo>
                <a:lnTo>
                  <a:pt x="113872" y="50994"/>
                </a:lnTo>
                <a:close/>
              </a:path>
              <a:path extrusionOk="0" h="120000" w="120000">
                <a:moveTo>
                  <a:pt x="115101" y="50994"/>
                </a:moveTo>
                <a:lnTo>
                  <a:pt x="113872" y="50994"/>
                </a:lnTo>
                <a:lnTo>
                  <a:pt x="113872" y="69403"/>
                </a:lnTo>
                <a:lnTo>
                  <a:pt x="115101" y="69403"/>
                </a:lnTo>
                <a:lnTo>
                  <a:pt x="115101" y="50994"/>
                </a:lnTo>
                <a:close/>
              </a:path>
              <a:path extrusionOk="0" h="120000" w="120000">
                <a:moveTo>
                  <a:pt x="106017" y="49370"/>
                </a:moveTo>
                <a:lnTo>
                  <a:pt x="110237" y="60133"/>
                </a:lnTo>
                <a:lnTo>
                  <a:pt x="113872" y="50994"/>
                </a:lnTo>
                <a:lnTo>
                  <a:pt x="115101" y="50994"/>
                </a:lnTo>
                <a:lnTo>
                  <a:pt x="115101" y="49498"/>
                </a:lnTo>
                <a:lnTo>
                  <a:pt x="106017" y="4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85"/>
          <p:cNvSpPr/>
          <p:nvPr/>
        </p:nvSpPr>
        <p:spPr>
          <a:xfrm>
            <a:off x="1766888" y="2696765"/>
            <a:ext cx="439500" cy="84600"/>
          </a:xfrm>
          <a:custGeom>
            <a:rect b="b" l="l" r="r" t="t"/>
            <a:pathLst>
              <a:path extrusionOk="0" h="120000" w="120000">
                <a:moveTo>
                  <a:pt x="111864" y="59867"/>
                </a:moveTo>
                <a:lnTo>
                  <a:pt x="99251" y="98463"/>
                </a:lnTo>
                <a:lnTo>
                  <a:pt x="98287" y="101326"/>
                </a:lnTo>
                <a:lnTo>
                  <a:pt x="97949" y="107872"/>
                </a:lnTo>
                <a:lnTo>
                  <a:pt x="98522" y="112908"/>
                </a:lnTo>
                <a:lnTo>
                  <a:pt x="99095" y="118099"/>
                </a:lnTo>
                <a:lnTo>
                  <a:pt x="100343" y="119735"/>
                </a:lnTo>
                <a:lnTo>
                  <a:pt x="101303" y="116731"/>
                </a:lnTo>
                <a:lnTo>
                  <a:pt x="116418" y="70504"/>
                </a:lnTo>
                <a:lnTo>
                  <a:pt x="115866" y="70504"/>
                </a:lnTo>
                <a:lnTo>
                  <a:pt x="115866" y="69008"/>
                </a:lnTo>
                <a:lnTo>
                  <a:pt x="114852" y="69008"/>
                </a:lnTo>
                <a:lnTo>
                  <a:pt x="111864" y="59867"/>
                </a:lnTo>
                <a:close/>
              </a:path>
              <a:path extrusionOk="0" h="120000" w="120000">
                <a:moveTo>
                  <a:pt x="108388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8388" y="70504"/>
                </a:lnTo>
                <a:lnTo>
                  <a:pt x="111864" y="59867"/>
                </a:lnTo>
                <a:lnTo>
                  <a:pt x="108388" y="49231"/>
                </a:lnTo>
                <a:close/>
              </a:path>
              <a:path extrusionOk="0" h="120000" w="120000">
                <a:moveTo>
                  <a:pt x="116418" y="49231"/>
                </a:moveTo>
                <a:lnTo>
                  <a:pt x="115866" y="49231"/>
                </a:lnTo>
                <a:lnTo>
                  <a:pt x="115866" y="70504"/>
                </a:lnTo>
                <a:lnTo>
                  <a:pt x="116418" y="70504"/>
                </a:lnTo>
                <a:lnTo>
                  <a:pt x="119895" y="59867"/>
                </a:lnTo>
                <a:lnTo>
                  <a:pt x="116418" y="49231"/>
                </a:lnTo>
                <a:close/>
              </a:path>
              <a:path extrusionOk="0" h="120000" w="120000">
                <a:moveTo>
                  <a:pt x="114852" y="50726"/>
                </a:moveTo>
                <a:lnTo>
                  <a:pt x="111864" y="59867"/>
                </a:lnTo>
                <a:lnTo>
                  <a:pt x="114852" y="69008"/>
                </a:lnTo>
                <a:lnTo>
                  <a:pt x="114852" y="50726"/>
                </a:lnTo>
                <a:close/>
              </a:path>
              <a:path extrusionOk="0" h="120000" w="120000">
                <a:moveTo>
                  <a:pt x="115866" y="50726"/>
                </a:moveTo>
                <a:lnTo>
                  <a:pt x="114852" y="50726"/>
                </a:lnTo>
                <a:lnTo>
                  <a:pt x="114852" y="69008"/>
                </a:lnTo>
                <a:lnTo>
                  <a:pt x="115866" y="69008"/>
                </a:lnTo>
                <a:lnTo>
                  <a:pt x="115866" y="50726"/>
                </a:lnTo>
                <a:close/>
              </a:path>
              <a:path extrusionOk="0" h="120000" w="120000">
                <a:moveTo>
                  <a:pt x="100343" y="0"/>
                </a:moveTo>
                <a:lnTo>
                  <a:pt x="99095" y="1635"/>
                </a:lnTo>
                <a:lnTo>
                  <a:pt x="98522" y="6826"/>
                </a:lnTo>
                <a:lnTo>
                  <a:pt x="97949" y="11862"/>
                </a:lnTo>
                <a:lnTo>
                  <a:pt x="98287" y="18408"/>
                </a:lnTo>
                <a:lnTo>
                  <a:pt x="99251" y="21271"/>
                </a:lnTo>
                <a:lnTo>
                  <a:pt x="111864" y="59867"/>
                </a:lnTo>
                <a:lnTo>
                  <a:pt x="114852" y="50726"/>
                </a:lnTo>
                <a:lnTo>
                  <a:pt x="115866" y="50726"/>
                </a:lnTo>
                <a:lnTo>
                  <a:pt x="115866" y="49231"/>
                </a:lnTo>
                <a:lnTo>
                  <a:pt x="116418" y="49231"/>
                </a:lnTo>
                <a:lnTo>
                  <a:pt x="101303" y="3004"/>
                </a:lnTo>
                <a:lnTo>
                  <a:pt x="10034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85"/>
          <p:cNvSpPr/>
          <p:nvPr/>
        </p:nvSpPr>
        <p:spPr>
          <a:xfrm>
            <a:off x="6450806" y="2696765"/>
            <a:ext cx="404700" cy="84600"/>
          </a:xfrm>
          <a:custGeom>
            <a:rect b="b" l="l" r="r" t="t"/>
            <a:pathLst>
              <a:path extrusionOk="0" h="120000" w="120000">
                <a:moveTo>
                  <a:pt x="111201" y="59867"/>
                </a:moveTo>
                <a:lnTo>
                  <a:pt x="97520" y="98463"/>
                </a:lnTo>
                <a:lnTo>
                  <a:pt x="96478" y="101326"/>
                </a:lnTo>
                <a:lnTo>
                  <a:pt x="96139" y="107872"/>
                </a:lnTo>
                <a:lnTo>
                  <a:pt x="97351" y="118099"/>
                </a:lnTo>
                <a:lnTo>
                  <a:pt x="98705" y="119735"/>
                </a:lnTo>
                <a:lnTo>
                  <a:pt x="116146" y="70504"/>
                </a:lnTo>
                <a:lnTo>
                  <a:pt x="115572" y="70504"/>
                </a:lnTo>
                <a:lnTo>
                  <a:pt x="115572" y="69008"/>
                </a:lnTo>
                <a:lnTo>
                  <a:pt x="114441" y="69008"/>
                </a:lnTo>
                <a:lnTo>
                  <a:pt x="111201" y="59867"/>
                </a:lnTo>
                <a:close/>
              </a:path>
              <a:path extrusionOk="0" h="120000" w="120000">
                <a:moveTo>
                  <a:pt x="107431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7431" y="70504"/>
                </a:lnTo>
                <a:lnTo>
                  <a:pt x="111201" y="59867"/>
                </a:lnTo>
                <a:lnTo>
                  <a:pt x="107431" y="49231"/>
                </a:lnTo>
                <a:close/>
              </a:path>
              <a:path extrusionOk="0" h="120000" w="120000">
                <a:moveTo>
                  <a:pt x="116146" y="49231"/>
                </a:moveTo>
                <a:lnTo>
                  <a:pt x="115572" y="49231"/>
                </a:lnTo>
                <a:lnTo>
                  <a:pt x="115572" y="70504"/>
                </a:lnTo>
                <a:lnTo>
                  <a:pt x="116146" y="70504"/>
                </a:lnTo>
                <a:lnTo>
                  <a:pt x="119917" y="59867"/>
                </a:lnTo>
                <a:lnTo>
                  <a:pt x="116146" y="49231"/>
                </a:lnTo>
                <a:close/>
              </a:path>
              <a:path extrusionOk="0" h="120000" w="120000">
                <a:moveTo>
                  <a:pt x="114441" y="50726"/>
                </a:moveTo>
                <a:lnTo>
                  <a:pt x="111201" y="59867"/>
                </a:lnTo>
                <a:lnTo>
                  <a:pt x="114441" y="69008"/>
                </a:lnTo>
                <a:lnTo>
                  <a:pt x="114441" y="50726"/>
                </a:lnTo>
                <a:close/>
              </a:path>
              <a:path extrusionOk="0" h="120000" w="120000">
                <a:moveTo>
                  <a:pt x="115572" y="50726"/>
                </a:moveTo>
                <a:lnTo>
                  <a:pt x="114441" y="50726"/>
                </a:lnTo>
                <a:lnTo>
                  <a:pt x="114441" y="69008"/>
                </a:lnTo>
                <a:lnTo>
                  <a:pt x="115572" y="69008"/>
                </a:lnTo>
                <a:lnTo>
                  <a:pt x="115572" y="50726"/>
                </a:lnTo>
                <a:close/>
              </a:path>
              <a:path extrusionOk="0" h="120000" w="120000">
                <a:moveTo>
                  <a:pt x="98705" y="0"/>
                </a:moveTo>
                <a:lnTo>
                  <a:pt x="97351" y="1635"/>
                </a:lnTo>
                <a:lnTo>
                  <a:pt x="96139" y="11862"/>
                </a:lnTo>
                <a:lnTo>
                  <a:pt x="96478" y="18408"/>
                </a:lnTo>
                <a:lnTo>
                  <a:pt x="97520" y="21271"/>
                </a:lnTo>
                <a:lnTo>
                  <a:pt x="111201" y="59867"/>
                </a:lnTo>
                <a:lnTo>
                  <a:pt x="114441" y="50726"/>
                </a:lnTo>
                <a:lnTo>
                  <a:pt x="115572" y="50726"/>
                </a:lnTo>
                <a:lnTo>
                  <a:pt x="115572" y="49231"/>
                </a:lnTo>
                <a:lnTo>
                  <a:pt x="116146" y="49231"/>
                </a:lnTo>
                <a:lnTo>
                  <a:pt x="987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5"/>
          <p:cNvSpPr txBox="1"/>
          <p:nvPr/>
        </p:nvSpPr>
        <p:spPr>
          <a:xfrm>
            <a:off x="4706540" y="3611165"/>
            <a:ext cx="12132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902" name="Google Shape;902;p85"/>
          <p:cNvSpPr/>
          <p:nvPr/>
        </p:nvSpPr>
        <p:spPr>
          <a:xfrm>
            <a:off x="1402556" y="2882503"/>
            <a:ext cx="223800" cy="255900"/>
          </a:xfrm>
          <a:custGeom>
            <a:rect b="b" l="l" r="r" t="t"/>
            <a:pathLst>
              <a:path extrusionOk="0" h="120000" w="120000">
                <a:moveTo>
                  <a:pt x="37732" y="83686"/>
                </a:moveTo>
                <a:lnTo>
                  <a:pt x="36459" y="84223"/>
                </a:lnTo>
                <a:lnTo>
                  <a:pt x="0" y="98281"/>
                </a:lnTo>
                <a:lnTo>
                  <a:pt x="33036" y="119925"/>
                </a:lnTo>
                <a:lnTo>
                  <a:pt x="34620" y="119723"/>
                </a:lnTo>
                <a:lnTo>
                  <a:pt x="35487" y="118728"/>
                </a:lnTo>
                <a:lnTo>
                  <a:pt x="36305" y="117742"/>
                </a:lnTo>
                <a:lnTo>
                  <a:pt x="36100" y="116341"/>
                </a:lnTo>
                <a:lnTo>
                  <a:pt x="14102" y="101938"/>
                </a:lnTo>
                <a:lnTo>
                  <a:pt x="4695" y="101014"/>
                </a:lnTo>
                <a:lnTo>
                  <a:pt x="5308" y="96581"/>
                </a:lnTo>
                <a:lnTo>
                  <a:pt x="17036" y="96581"/>
                </a:lnTo>
                <a:lnTo>
                  <a:pt x="39776" y="87804"/>
                </a:lnTo>
                <a:lnTo>
                  <a:pt x="40389" y="86460"/>
                </a:lnTo>
                <a:lnTo>
                  <a:pt x="39829" y="85340"/>
                </a:lnTo>
                <a:lnTo>
                  <a:pt x="39216" y="84223"/>
                </a:lnTo>
                <a:lnTo>
                  <a:pt x="37732" y="83686"/>
                </a:lnTo>
                <a:close/>
              </a:path>
              <a:path extrusionOk="0" h="120000" w="120000">
                <a:moveTo>
                  <a:pt x="14647" y="97504"/>
                </a:moveTo>
                <a:lnTo>
                  <a:pt x="10043" y="99281"/>
                </a:lnTo>
                <a:lnTo>
                  <a:pt x="14102" y="101938"/>
                </a:lnTo>
                <a:lnTo>
                  <a:pt x="15165" y="102043"/>
                </a:lnTo>
                <a:lnTo>
                  <a:pt x="30432" y="103386"/>
                </a:lnTo>
                <a:lnTo>
                  <a:pt x="45238" y="104192"/>
                </a:lnTo>
                <a:lnTo>
                  <a:pt x="52391" y="104372"/>
                </a:lnTo>
                <a:lnTo>
                  <a:pt x="59332" y="104280"/>
                </a:lnTo>
                <a:lnTo>
                  <a:pt x="78586" y="102534"/>
                </a:lnTo>
                <a:lnTo>
                  <a:pt x="88985" y="99893"/>
                </a:lnTo>
                <a:lnTo>
                  <a:pt x="52491" y="99893"/>
                </a:lnTo>
                <a:lnTo>
                  <a:pt x="45392" y="99713"/>
                </a:lnTo>
                <a:lnTo>
                  <a:pt x="45497" y="99713"/>
                </a:lnTo>
                <a:lnTo>
                  <a:pt x="30838" y="98907"/>
                </a:lnTo>
                <a:lnTo>
                  <a:pt x="30891" y="98907"/>
                </a:lnTo>
                <a:lnTo>
                  <a:pt x="15725" y="97610"/>
                </a:lnTo>
                <a:lnTo>
                  <a:pt x="14647" y="97504"/>
                </a:lnTo>
                <a:close/>
              </a:path>
              <a:path extrusionOk="0" h="120000" w="120000">
                <a:moveTo>
                  <a:pt x="5308" y="96581"/>
                </a:moveTo>
                <a:lnTo>
                  <a:pt x="4695" y="101014"/>
                </a:lnTo>
                <a:lnTo>
                  <a:pt x="14102" y="101938"/>
                </a:lnTo>
                <a:lnTo>
                  <a:pt x="12414" y="100834"/>
                </a:lnTo>
                <a:lnTo>
                  <a:pt x="6021" y="100834"/>
                </a:lnTo>
                <a:lnTo>
                  <a:pt x="6534" y="96984"/>
                </a:lnTo>
                <a:lnTo>
                  <a:pt x="9390" y="96984"/>
                </a:lnTo>
                <a:lnTo>
                  <a:pt x="5308" y="96581"/>
                </a:lnTo>
                <a:close/>
              </a:path>
              <a:path extrusionOk="0" h="120000" w="120000">
                <a:moveTo>
                  <a:pt x="6534" y="96984"/>
                </a:moveTo>
                <a:lnTo>
                  <a:pt x="6021" y="100834"/>
                </a:lnTo>
                <a:lnTo>
                  <a:pt x="10043" y="99281"/>
                </a:lnTo>
                <a:lnTo>
                  <a:pt x="6534" y="96984"/>
                </a:lnTo>
                <a:close/>
              </a:path>
              <a:path extrusionOk="0" h="120000" w="120000">
                <a:moveTo>
                  <a:pt x="10043" y="99281"/>
                </a:moveTo>
                <a:lnTo>
                  <a:pt x="6021" y="100834"/>
                </a:lnTo>
                <a:lnTo>
                  <a:pt x="12414" y="100834"/>
                </a:lnTo>
                <a:lnTo>
                  <a:pt x="10043" y="99281"/>
                </a:lnTo>
                <a:close/>
              </a:path>
              <a:path extrusionOk="0" h="120000" w="120000">
                <a:moveTo>
                  <a:pt x="77667" y="98101"/>
                </a:moveTo>
                <a:lnTo>
                  <a:pt x="71693" y="98999"/>
                </a:lnTo>
                <a:lnTo>
                  <a:pt x="71894" y="98999"/>
                </a:lnTo>
                <a:lnTo>
                  <a:pt x="65565" y="99536"/>
                </a:lnTo>
                <a:lnTo>
                  <a:pt x="65718" y="99536"/>
                </a:lnTo>
                <a:lnTo>
                  <a:pt x="59131" y="99805"/>
                </a:lnTo>
                <a:lnTo>
                  <a:pt x="52391" y="99847"/>
                </a:lnTo>
                <a:lnTo>
                  <a:pt x="52491" y="99893"/>
                </a:lnTo>
                <a:lnTo>
                  <a:pt x="88985" y="99893"/>
                </a:lnTo>
                <a:lnTo>
                  <a:pt x="89870" y="99625"/>
                </a:lnTo>
                <a:lnTo>
                  <a:pt x="93494" y="98147"/>
                </a:lnTo>
                <a:lnTo>
                  <a:pt x="77461" y="98147"/>
                </a:lnTo>
                <a:lnTo>
                  <a:pt x="77667" y="98101"/>
                </a:lnTo>
                <a:close/>
              </a:path>
              <a:path extrusionOk="0" h="120000" w="120000">
                <a:moveTo>
                  <a:pt x="9390" y="96984"/>
                </a:moveTo>
                <a:lnTo>
                  <a:pt x="6534" y="96984"/>
                </a:lnTo>
                <a:lnTo>
                  <a:pt x="10043" y="99281"/>
                </a:lnTo>
                <a:lnTo>
                  <a:pt x="14647" y="97504"/>
                </a:lnTo>
                <a:lnTo>
                  <a:pt x="9390" y="96984"/>
                </a:lnTo>
                <a:close/>
              </a:path>
              <a:path extrusionOk="0" h="120000" w="120000">
                <a:moveTo>
                  <a:pt x="82910" y="96974"/>
                </a:moveTo>
                <a:lnTo>
                  <a:pt x="77461" y="98147"/>
                </a:lnTo>
                <a:lnTo>
                  <a:pt x="93494" y="98147"/>
                </a:lnTo>
                <a:lnTo>
                  <a:pt x="94925" y="97563"/>
                </a:lnTo>
                <a:lnTo>
                  <a:pt x="95968" y="96984"/>
                </a:lnTo>
                <a:lnTo>
                  <a:pt x="82876" y="96984"/>
                </a:lnTo>
                <a:lnTo>
                  <a:pt x="82910" y="96974"/>
                </a:lnTo>
                <a:close/>
              </a:path>
              <a:path extrusionOk="0" h="120000" w="120000">
                <a:moveTo>
                  <a:pt x="17036" y="96581"/>
                </a:moveTo>
                <a:lnTo>
                  <a:pt x="5308" y="96581"/>
                </a:lnTo>
                <a:lnTo>
                  <a:pt x="14647" y="97504"/>
                </a:lnTo>
                <a:lnTo>
                  <a:pt x="17036" y="96581"/>
                </a:lnTo>
                <a:close/>
              </a:path>
              <a:path extrusionOk="0" h="120000" w="120000">
                <a:moveTo>
                  <a:pt x="83077" y="96938"/>
                </a:moveTo>
                <a:lnTo>
                  <a:pt x="82910" y="96974"/>
                </a:lnTo>
                <a:lnTo>
                  <a:pt x="83077" y="96938"/>
                </a:lnTo>
                <a:close/>
              </a:path>
              <a:path extrusionOk="0" h="120000" w="120000">
                <a:moveTo>
                  <a:pt x="96051" y="96938"/>
                </a:moveTo>
                <a:lnTo>
                  <a:pt x="83077" y="96938"/>
                </a:lnTo>
                <a:lnTo>
                  <a:pt x="82876" y="96984"/>
                </a:lnTo>
                <a:lnTo>
                  <a:pt x="95968" y="96984"/>
                </a:lnTo>
                <a:lnTo>
                  <a:pt x="96051" y="96938"/>
                </a:lnTo>
                <a:close/>
              </a:path>
              <a:path extrusionOk="0" h="120000" w="120000">
                <a:moveTo>
                  <a:pt x="87971" y="95449"/>
                </a:moveTo>
                <a:lnTo>
                  <a:pt x="82910" y="96974"/>
                </a:lnTo>
                <a:lnTo>
                  <a:pt x="83077" y="96938"/>
                </a:lnTo>
                <a:lnTo>
                  <a:pt x="96051" y="96938"/>
                </a:lnTo>
                <a:lnTo>
                  <a:pt x="98629" y="95507"/>
                </a:lnTo>
                <a:lnTo>
                  <a:pt x="87826" y="95507"/>
                </a:lnTo>
                <a:lnTo>
                  <a:pt x="87971" y="95449"/>
                </a:lnTo>
                <a:close/>
              </a:path>
              <a:path extrusionOk="0" h="120000" w="120000">
                <a:moveTo>
                  <a:pt x="88084" y="95414"/>
                </a:moveTo>
                <a:lnTo>
                  <a:pt x="87971" y="95449"/>
                </a:lnTo>
                <a:lnTo>
                  <a:pt x="87826" y="95507"/>
                </a:lnTo>
                <a:lnTo>
                  <a:pt x="88084" y="95414"/>
                </a:lnTo>
                <a:close/>
              </a:path>
              <a:path extrusionOk="0" h="120000" w="120000">
                <a:moveTo>
                  <a:pt x="98796" y="95414"/>
                </a:moveTo>
                <a:lnTo>
                  <a:pt x="88084" y="95414"/>
                </a:lnTo>
                <a:lnTo>
                  <a:pt x="87826" y="95507"/>
                </a:lnTo>
                <a:lnTo>
                  <a:pt x="98629" y="95507"/>
                </a:lnTo>
                <a:lnTo>
                  <a:pt x="98796" y="95414"/>
                </a:lnTo>
                <a:close/>
              </a:path>
              <a:path extrusionOk="0" h="120000" w="120000">
                <a:moveTo>
                  <a:pt x="92394" y="93674"/>
                </a:moveTo>
                <a:lnTo>
                  <a:pt x="87971" y="95449"/>
                </a:lnTo>
                <a:lnTo>
                  <a:pt x="88084" y="95414"/>
                </a:lnTo>
                <a:lnTo>
                  <a:pt x="98796" y="95414"/>
                </a:lnTo>
                <a:lnTo>
                  <a:pt x="99521" y="95011"/>
                </a:lnTo>
                <a:lnTo>
                  <a:pt x="101311" y="93714"/>
                </a:lnTo>
                <a:lnTo>
                  <a:pt x="92321" y="93714"/>
                </a:lnTo>
                <a:lnTo>
                  <a:pt x="92394" y="93674"/>
                </a:lnTo>
                <a:close/>
              </a:path>
              <a:path extrusionOk="0" h="120000" w="120000">
                <a:moveTo>
                  <a:pt x="92627" y="93580"/>
                </a:moveTo>
                <a:lnTo>
                  <a:pt x="92394" y="93674"/>
                </a:lnTo>
                <a:lnTo>
                  <a:pt x="92321" y="93714"/>
                </a:lnTo>
                <a:lnTo>
                  <a:pt x="92627" y="93580"/>
                </a:lnTo>
                <a:close/>
              </a:path>
              <a:path extrusionOk="0" h="120000" w="120000">
                <a:moveTo>
                  <a:pt x="101496" y="93580"/>
                </a:moveTo>
                <a:lnTo>
                  <a:pt x="92627" y="93580"/>
                </a:lnTo>
                <a:lnTo>
                  <a:pt x="92321" y="93714"/>
                </a:lnTo>
                <a:lnTo>
                  <a:pt x="101311" y="93714"/>
                </a:lnTo>
                <a:lnTo>
                  <a:pt x="101496" y="93580"/>
                </a:lnTo>
                <a:close/>
              </a:path>
              <a:path extrusionOk="0" h="120000" w="120000">
                <a:moveTo>
                  <a:pt x="96620" y="91321"/>
                </a:moveTo>
                <a:lnTo>
                  <a:pt x="92394" y="93674"/>
                </a:lnTo>
                <a:lnTo>
                  <a:pt x="92627" y="93580"/>
                </a:lnTo>
                <a:lnTo>
                  <a:pt x="101496" y="93580"/>
                </a:lnTo>
                <a:lnTo>
                  <a:pt x="103657" y="92014"/>
                </a:lnTo>
                <a:lnTo>
                  <a:pt x="104200" y="91477"/>
                </a:lnTo>
                <a:lnTo>
                  <a:pt x="96404" y="91477"/>
                </a:lnTo>
                <a:lnTo>
                  <a:pt x="96620" y="91321"/>
                </a:lnTo>
                <a:close/>
              </a:path>
              <a:path extrusionOk="0" h="120000" w="120000">
                <a:moveTo>
                  <a:pt x="96663" y="91296"/>
                </a:moveTo>
                <a:lnTo>
                  <a:pt x="96404" y="91477"/>
                </a:lnTo>
                <a:lnTo>
                  <a:pt x="96663" y="91296"/>
                </a:lnTo>
                <a:close/>
              </a:path>
              <a:path extrusionOk="0" h="120000" w="120000">
                <a:moveTo>
                  <a:pt x="104383" y="91296"/>
                </a:moveTo>
                <a:lnTo>
                  <a:pt x="96663" y="91296"/>
                </a:lnTo>
                <a:lnTo>
                  <a:pt x="96404" y="91477"/>
                </a:lnTo>
                <a:lnTo>
                  <a:pt x="104200" y="91477"/>
                </a:lnTo>
                <a:lnTo>
                  <a:pt x="104383" y="91296"/>
                </a:lnTo>
                <a:close/>
              </a:path>
              <a:path extrusionOk="0" h="120000" w="120000">
                <a:moveTo>
                  <a:pt x="100149" y="88756"/>
                </a:moveTo>
                <a:lnTo>
                  <a:pt x="96620" y="91321"/>
                </a:lnTo>
                <a:lnTo>
                  <a:pt x="104383" y="91296"/>
                </a:lnTo>
                <a:lnTo>
                  <a:pt x="106780" y="88925"/>
                </a:lnTo>
                <a:lnTo>
                  <a:pt x="99980" y="88925"/>
                </a:lnTo>
                <a:lnTo>
                  <a:pt x="100149" y="88756"/>
                </a:lnTo>
                <a:close/>
              </a:path>
              <a:path extrusionOk="0" h="120000" w="120000">
                <a:moveTo>
                  <a:pt x="100287" y="88656"/>
                </a:moveTo>
                <a:lnTo>
                  <a:pt x="100149" y="88756"/>
                </a:lnTo>
                <a:lnTo>
                  <a:pt x="99980" y="88925"/>
                </a:lnTo>
                <a:lnTo>
                  <a:pt x="100287" y="88656"/>
                </a:lnTo>
                <a:close/>
              </a:path>
              <a:path extrusionOk="0" h="120000" w="120000">
                <a:moveTo>
                  <a:pt x="107051" y="88656"/>
                </a:moveTo>
                <a:lnTo>
                  <a:pt x="100287" y="88656"/>
                </a:lnTo>
                <a:lnTo>
                  <a:pt x="99980" y="88925"/>
                </a:lnTo>
                <a:lnTo>
                  <a:pt x="106780" y="88925"/>
                </a:lnTo>
                <a:lnTo>
                  <a:pt x="107051" y="88656"/>
                </a:lnTo>
                <a:close/>
              </a:path>
              <a:path extrusionOk="0" h="120000" w="120000">
                <a:moveTo>
                  <a:pt x="103179" y="85728"/>
                </a:moveTo>
                <a:lnTo>
                  <a:pt x="100149" y="88756"/>
                </a:lnTo>
                <a:lnTo>
                  <a:pt x="100287" y="88656"/>
                </a:lnTo>
                <a:lnTo>
                  <a:pt x="107051" y="88656"/>
                </a:lnTo>
                <a:lnTo>
                  <a:pt x="107233" y="88475"/>
                </a:lnTo>
                <a:lnTo>
                  <a:pt x="109264" y="85835"/>
                </a:lnTo>
                <a:lnTo>
                  <a:pt x="103097" y="85835"/>
                </a:lnTo>
                <a:lnTo>
                  <a:pt x="103179" y="85728"/>
                </a:lnTo>
                <a:close/>
              </a:path>
              <a:path extrusionOk="0" h="120000" w="120000">
                <a:moveTo>
                  <a:pt x="103298" y="85608"/>
                </a:moveTo>
                <a:lnTo>
                  <a:pt x="103179" y="85728"/>
                </a:lnTo>
                <a:lnTo>
                  <a:pt x="103097" y="85835"/>
                </a:lnTo>
                <a:lnTo>
                  <a:pt x="103298" y="85608"/>
                </a:lnTo>
                <a:close/>
              </a:path>
              <a:path extrusionOk="0" h="120000" w="120000">
                <a:moveTo>
                  <a:pt x="109439" y="85608"/>
                </a:moveTo>
                <a:lnTo>
                  <a:pt x="103298" y="85608"/>
                </a:lnTo>
                <a:lnTo>
                  <a:pt x="103097" y="85835"/>
                </a:lnTo>
                <a:lnTo>
                  <a:pt x="109264" y="85835"/>
                </a:lnTo>
                <a:lnTo>
                  <a:pt x="109439" y="85608"/>
                </a:lnTo>
                <a:close/>
              </a:path>
              <a:path extrusionOk="0" h="120000" w="120000">
                <a:moveTo>
                  <a:pt x="105955" y="82074"/>
                </a:moveTo>
                <a:lnTo>
                  <a:pt x="103179" y="85728"/>
                </a:lnTo>
                <a:lnTo>
                  <a:pt x="103298" y="85608"/>
                </a:lnTo>
                <a:lnTo>
                  <a:pt x="109439" y="85608"/>
                </a:lnTo>
                <a:lnTo>
                  <a:pt x="110297" y="84492"/>
                </a:lnTo>
                <a:lnTo>
                  <a:pt x="111534" y="82342"/>
                </a:lnTo>
                <a:lnTo>
                  <a:pt x="105802" y="82342"/>
                </a:lnTo>
                <a:lnTo>
                  <a:pt x="105955" y="82074"/>
                </a:lnTo>
                <a:close/>
              </a:path>
              <a:path extrusionOk="0" h="120000" w="120000">
                <a:moveTo>
                  <a:pt x="113670" y="78132"/>
                </a:moveTo>
                <a:lnTo>
                  <a:pt x="108253" y="78132"/>
                </a:lnTo>
                <a:lnTo>
                  <a:pt x="105802" y="82342"/>
                </a:lnTo>
                <a:lnTo>
                  <a:pt x="111534" y="82342"/>
                </a:lnTo>
                <a:lnTo>
                  <a:pt x="112849" y="80059"/>
                </a:lnTo>
                <a:lnTo>
                  <a:pt x="113670" y="78132"/>
                </a:lnTo>
                <a:close/>
              </a:path>
              <a:path extrusionOk="0" h="120000" w="120000">
                <a:moveTo>
                  <a:pt x="115385" y="73787"/>
                </a:moveTo>
                <a:lnTo>
                  <a:pt x="110091" y="73787"/>
                </a:lnTo>
                <a:lnTo>
                  <a:pt x="108100" y="78355"/>
                </a:lnTo>
                <a:lnTo>
                  <a:pt x="108253" y="78132"/>
                </a:lnTo>
                <a:lnTo>
                  <a:pt x="113670" y="78132"/>
                </a:lnTo>
                <a:lnTo>
                  <a:pt x="114893" y="75265"/>
                </a:lnTo>
                <a:lnTo>
                  <a:pt x="115385" y="73787"/>
                </a:lnTo>
                <a:close/>
              </a:path>
              <a:path extrusionOk="0" h="120000" w="120000">
                <a:moveTo>
                  <a:pt x="116841" y="69044"/>
                </a:moveTo>
                <a:lnTo>
                  <a:pt x="111623" y="69044"/>
                </a:lnTo>
                <a:lnTo>
                  <a:pt x="111570" y="69220"/>
                </a:lnTo>
                <a:lnTo>
                  <a:pt x="109991" y="73968"/>
                </a:lnTo>
                <a:lnTo>
                  <a:pt x="110091" y="73787"/>
                </a:lnTo>
                <a:lnTo>
                  <a:pt x="115385" y="73787"/>
                </a:lnTo>
                <a:lnTo>
                  <a:pt x="116578" y="70207"/>
                </a:lnTo>
                <a:lnTo>
                  <a:pt x="116841" y="69044"/>
                </a:lnTo>
                <a:close/>
              </a:path>
              <a:path extrusionOk="0" h="120000" w="120000">
                <a:moveTo>
                  <a:pt x="111584" y="69163"/>
                </a:moveTo>
                <a:lnTo>
                  <a:pt x="111565" y="69220"/>
                </a:lnTo>
                <a:lnTo>
                  <a:pt x="111584" y="69163"/>
                </a:lnTo>
                <a:close/>
              </a:path>
              <a:path extrusionOk="0" h="120000" w="120000">
                <a:moveTo>
                  <a:pt x="111623" y="69044"/>
                </a:moveTo>
                <a:lnTo>
                  <a:pt x="111584" y="69163"/>
                </a:lnTo>
                <a:lnTo>
                  <a:pt x="111570" y="69220"/>
                </a:lnTo>
                <a:lnTo>
                  <a:pt x="111623" y="69044"/>
                </a:lnTo>
                <a:close/>
              </a:path>
              <a:path extrusionOk="0" h="120000" w="120000">
                <a:moveTo>
                  <a:pt x="117941" y="63939"/>
                </a:moveTo>
                <a:lnTo>
                  <a:pt x="112796" y="63939"/>
                </a:lnTo>
                <a:lnTo>
                  <a:pt x="111584" y="69163"/>
                </a:lnTo>
                <a:lnTo>
                  <a:pt x="111623" y="69044"/>
                </a:lnTo>
                <a:lnTo>
                  <a:pt x="116841" y="69044"/>
                </a:lnTo>
                <a:lnTo>
                  <a:pt x="117803" y="64787"/>
                </a:lnTo>
                <a:lnTo>
                  <a:pt x="117941" y="63939"/>
                </a:lnTo>
                <a:close/>
              </a:path>
              <a:path extrusionOk="0" h="120000" w="120000">
                <a:moveTo>
                  <a:pt x="118787" y="58520"/>
                </a:moveTo>
                <a:lnTo>
                  <a:pt x="113667" y="58520"/>
                </a:lnTo>
                <a:lnTo>
                  <a:pt x="112748" y="64074"/>
                </a:lnTo>
                <a:lnTo>
                  <a:pt x="112796" y="63939"/>
                </a:lnTo>
                <a:lnTo>
                  <a:pt x="117941" y="63939"/>
                </a:lnTo>
                <a:lnTo>
                  <a:pt x="118723" y="59104"/>
                </a:lnTo>
                <a:lnTo>
                  <a:pt x="118787" y="58520"/>
                </a:lnTo>
                <a:close/>
              </a:path>
              <a:path extrusionOk="0" h="120000" w="120000">
                <a:moveTo>
                  <a:pt x="114280" y="52744"/>
                </a:moveTo>
                <a:lnTo>
                  <a:pt x="113615" y="58608"/>
                </a:lnTo>
                <a:lnTo>
                  <a:pt x="113667" y="58520"/>
                </a:lnTo>
                <a:lnTo>
                  <a:pt x="118787" y="58520"/>
                </a:lnTo>
                <a:lnTo>
                  <a:pt x="119383" y="53147"/>
                </a:lnTo>
                <a:lnTo>
                  <a:pt x="119399" y="52878"/>
                </a:lnTo>
                <a:lnTo>
                  <a:pt x="114280" y="52878"/>
                </a:lnTo>
                <a:lnTo>
                  <a:pt x="114280" y="52744"/>
                </a:lnTo>
                <a:close/>
              </a:path>
              <a:path extrusionOk="0" h="120000" w="120000">
                <a:moveTo>
                  <a:pt x="119842" y="40566"/>
                </a:moveTo>
                <a:lnTo>
                  <a:pt x="114740" y="40566"/>
                </a:lnTo>
                <a:lnTo>
                  <a:pt x="114740" y="40654"/>
                </a:lnTo>
                <a:lnTo>
                  <a:pt x="114634" y="46880"/>
                </a:lnTo>
                <a:lnTo>
                  <a:pt x="114624" y="46968"/>
                </a:lnTo>
                <a:lnTo>
                  <a:pt x="114280" y="52878"/>
                </a:lnTo>
                <a:lnTo>
                  <a:pt x="119399" y="52878"/>
                </a:lnTo>
                <a:lnTo>
                  <a:pt x="119742" y="46968"/>
                </a:lnTo>
                <a:lnTo>
                  <a:pt x="119842" y="40654"/>
                </a:lnTo>
                <a:lnTo>
                  <a:pt x="119842" y="40566"/>
                </a:lnTo>
                <a:close/>
              </a:path>
              <a:path extrusionOk="0" h="120000" w="120000">
                <a:moveTo>
                  <a:pt x="114634" y="46787"/>
                </a:moveTo>
                <a:lnTo>
                  <a:pt x="114629" y="46880"/>
                </a:lnTo>
                <a:lnTo>
                  <a:pt x="114634" y="46787"/>
                </a:lnTo>
                <a:close/>
              </a:path>
              <a:path extrusionOk="0" h="120000" w="120000">
                <a:moveTo>
                  <a:pt x="114739" y="40618"/>
                </a:moveTo>
                <a:close/>
              </a:path>
              <a:path extrusionOk="0" h="120000" w="120000">
                <a:moveTo>
                  <a:pt x="119540" y="27578"/>
                </a:moveTo>
                <a:lnTo>
                  <a:pt x="114433" y="27578"/>
                </a:lnTo>
                <a:lnTo>
                  <a:pt x="114739" y="40618"/>
                </a:lnTo>
                <a:lnTo>
                  <a:pt x="114740" y="40566"/>
                </a:lnTo>
                <a:lnTo>
                  <a:pt x="119842" y="40566"/>
                </a:lnTo>
                <a:lnTo>
                  <a:pt x="119540" y="27578"/>
                </a:lnTo>
                <a:close/>
              </a:path>
              <a:path extrusionOk="0" h="120000" w="120000">
                <a:moveTo>
                  <a:pt x="118684" y="14057"/>
                </a:moveTo>
                <a:lnTo>
                  <a:pt x="113615" y="14057"/>
                </a:lnTo>
                <a:lnTo>
                  <a:pt x="114433" y="27625"/>
                </a:lnTo>
                <a:lnTo>
                  <a:pt x="114433" y="27578"/>
                </a:lnTo>
                <a:lnTo>
                  <a:pt x="119540" y="27578"/>
                </a:lnTo>
                <a:lnTo>
                  <a:pt x="119536" y="27444"/>
                </a:lnTo>
                <a:lnTo>
                  <a:pt x="118684" y="14057"/>
                </a:lnTo>
                <a:close/>
              </a:path>
              <a:path extrusionOk="0" h="120000" w="120000">
                <a:moveTo>
                  <a:pt x="117597" y="0"/>
                </a:moveTo>
                <a:lnTo>
                  <a:pt x="112542" y="310"/>
                </a:lnTo>
                <a:lnTo>
                  <a:pt x="113615" y="14104"/>
                </a:lnTo>
                <a:lnTo>
                  <a:pt x="113615" y="14057"/>
                </a:lnTo>
                <a:lnTo>
                  <a:pt x="118684" y="14057"/>
                </a:lnTo>
                <a:lnTo>
                  <a:pt x="118670" y="13835"/>
                </a:lnTo>
                <a:lnTo>
                  <a:pt x="117597" y="0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85"/>
          <p:cNvSpPr/>
          <p:nvPr/>
        </p:nvSpPr>
        <p:spPr>
          <a:xfrm>
            <a:off x="4417219" y="3594497"/>
            <a:ext cx="233400" cy="243000"/>
          </a:xfrm>
          <a:custGeom>
            <a:rect b="b" l="l" r="r" t="t"/>
            <a:pathLst>
              <a:path extrusionOk="0" h="120000" w="120000">
                <a:moveTo>
                  <a:pt x="115700" y="94050"/>
                </a:moveTo>
                <a:lnTo>
                  <a:pt x="114753" y="94050"/>
                </a:lnTo>
                <a:lnTo>
                  <a:pt x="115587" y="98678"/>
                </a:lnTo>
                <a:lnTo>
                  <a:pt x="106630" y="100118"/>
                </a:lnTo>
                <a:lnTo>
                  <a:pt x="87481" y="115436"/>
                </a:lnTo>
                <a:lnTo>
                  <a:pt x="86399" y="116268"/>
                </a:lnTo>
                <a:lnTo>
                  <a:pt x="86305" y="117748"/>
                </a:lnTo>
                <a:lnTo>
                  <a:pt x="87128" y="118742"/>
                </a:lnTo>
                <a:lnTo>
                  <a:pt x="88010" y="119742"/>
                </a:lnTo>
                <a:lnTo>
                  <a:pt x="89538" y="119874"/>
                </a:lnTo>
                <a:lnTo>
                  <a:pt x="90608" y="119047"/>
                </a:lnTo>
                <a:lnTo>
                  <a:pt x="119948" y="95591"/>
                </a:lnTo>
                <a:lnTo>
                  <a:pt x="115700" y="94050"/>
                </a:lnTo>
                <a:close/>
              </a:path>
              <a:path extrusionOk="0" h="120000" w="120000">
                <a:moveTo>
                  <a:pt x="246" y="0"/>
                </a:moveTo>
                <a:lnTo>
                  <a:pt x="46" y="14402"/>
                </a:lnTo>
                <a:lnTo>
                  <a:pt x="0" y="28492"/>
                </a:lnTo>
                <a:lnTo>
                  <a:pt x="493" y="42145"/>
                </a:lnTo>
                <a:lnTo>
                  <a:pt x="2644" y="61203"/>
                </a:lnTo>
                <a:lnTo>
                  <a:pt x="7299" y="77798"/>
                </a:lnTo>
                <a:lnTo>
                  <a:pt x="15481" y="91029"/>
                </a:lnTo>
                <a:lnTo>
                  <a:pt x="27917" y="99810"/>
                </a:lnTo>
                <a:lnTo>
                  <a:pt x="44034" y="104089"/>
                </a:lnTo>
                <a:lnTo>
                  <a:pt x="56271" y="104952"/>
                </a:lnTo>
                <a:lnTo>
                  <a:pt x="62842" y="104917"/>
                </a:lnTo>
                <a:lnTo>
                  <a:pt x="90714" y="102465"/>
                </a:lnTo>
                <a:lnTo>
                  <a:pt x="105454" y="100307"/>
                </a:lnTo>
                <a:lnTo>
                  <a:pt x="105728" y="100263"/>
                </a:lnTo>
                <a:lnTo>
                  <a:pt x="56424" y="100263"/>
                </a:lnTo>
                <a:lnTo>
                  <a:pt x="50346" y="99981"/>
                </a:lnTo>
                <a:lnTo>
                  <a:pt x="50452" y="99981"/>
                </a:lnTo>
                <a:lnTo>
                  <a:pt x="44892" y="99448"/>
                </a:lnTo>
                <a:lnTo>
                  <a:pt x="44810" y="99448"/>
                </a:lnTo>
                <a:lnTo>
                  <a:pt x="44622" y="99422"/>
                </a:lnTo>
                <a:lnTo>
                  <a:pt x="39611" y="98545"/>
                </a:lnTo>
                <a:lnTo>
                  <a:pt x="39520" y="98545"/>
                </a:lnTo>
                <a:lnTo>
                  <a:pt x="39332" y="98497"/>
                </a:lnTo>
                <a:lnTo>
                  <a:pt x="34645" y="97242"/>
                </a:lnTo>
                <a:lnTo>
                  <a:pt x="34383" y="97172"/>
                </a:lnTo>
                <a:lnTo>
                  <a:pt x="34439" y="97172"/>
                </a:lnTo>
                <a:lnTo>
                  <a:pt x="30170" y="95609"/>
                </a:lnTo>
                <a:lnTo>
                  <a:pt x="30116" y="95609"/>
                </a:lnTo>
                <a:lnTo>
                  <a:pt x="29822" y="95481"/>
                </a:lnTo>
                <a:lnTo>
                  <a:pt x="29873" y="95481"/>
                </a:lnTo>
                <a:lnTo>
                  <a:pt x="26123" y="93517"/>
                </a:lnTo>
                <a:lnTo>
                  <a:pt x="26060" y="93517"/>
                </a:lnTo>
                <a:lnTo>
                  <a:pt x="25814" y="93354"/>
                </a:lnTo>
                <a:lnTo>
                  <a:pt x="22509" y="91038"/>
                </a:lnTo>
                <a:lnTo>
                  <a:pt x="22428" y="91038"/>
                </a:lnTo>
                <a:lnTo>
                  <a:pt x="22181" y="90809"/>
                </a:lnTo>
                <a:lnTo>
                  <a:pt x="19292" y="88026"/>
                </a:lnTo>
                <a:lnTo>
                  <a:pt x="19242" y="88026"/>
                </a:lnTo>
                <a:lnTo>
                  <a:pt x="19054" y="87797"/>
                </a:lnTo>
                <a:lnTo>
                  <a:pt x="16458" y="84544"/>
                </a:lnTo>
                <a:lnTo>
                  <a:pt x="13998" y="80577"/>
                </a:lnTo>
                <a:lnTo>
                  <a:pt x="11888" y="76146"/>
                </a:lnTo>
                <a:lnTo>
                  <a:pt x="10104" y="71295"/>
                </a:lnTo>
                <a:lnTo>
                  <a:pt x="8616" y="65905"/>
                </a:lnTo>
                <a:lnTo>
                  <a:pt x="7464" y="60437"/>
                </a:lnTo>
                <a:lnTo>
                  <a:pt x="6530" y="54567"/>
                </a:lnTo>
                <a:lnTo>
                  <a:pt x="5883" y="48359"/>
                </a:lnTo>
                <a:lnTo>
                  <a:pt x="5344" y="41939"/>
                </a:lnTo>
                <a:lnTo>
                  <a:pt x="4905" y="28492"/>
                </a:lnTo>
                <a:lnTo>
                  <a:pt x="4949" y="14344"/>
                </a:lnTo>
                <a:lnTo>
                  <a:pt x="5136" y="60"/>
                </a:lnTo>
                <a:lnTo>
                  <a:pt x="246" y="0"/>
                </a:lnTo>
                <a:close/>
              </a:path>
              <a:path extrusionOk="0" h="120000" w="120000">
                <a:moveTo>
                  <a:pt x="62736" y="100219"/>
                </a:moveTo>
                <a:lnTo>
                  <a:pt x="56330" y="100259"/>
                </a:lnTo>
                <a:lnTo>
                  <a:pt x="56424" y="100263"/>
                </a:lnTo>
                <a:lnTo>
                  <a:pt x="105728" y="100263"/>
                </a:lnTo>
                <a:lnTo>
                  <a:pt x="105973" y="100223"/>
                </a:lnTo>
                <a:lnTo>
                  <a:pt x="62642" y="100223"/>
                </a:lnTo>
                <a:lnTo>
                  <a:pt x="62736" y="100219"/>
                </a:lnTo>
                <a:close/>
              </a:path>
              <a:path extrusionOk="0" h="120000" w="120000">
                <a:moveTo>
                  <a:pt x="75946" y="99423"/>
                </a:moveTo>
                <a:lnTo>
                  <a:pt x="69201" y="99910"/>
                </a:lnTo>
                <a:lnTo>
                  <a:pt x="69260" y="99910"/>
                </a:lnTo>
                <a:lnTo>
                  <a:pt x="62642" y="100223"/>
                </a:lnTo>
                <a:lnTo>
                  <a:pt x="105973" y="100223"/>
                </a:lnTo>
                <a:lnTo>
                  <a:pt x="106630" y="100118"/>
                </a:lnTo>
                <a:lnTo>
                  <a:pt x="107494" y="99427"/>
                </a:lnTo>
                <a:lnTo>
                  <a:pt x="75914" y="99427"/>
                </a:lnTo>
                <a:lnTo>
                  <a:pt x="75946" y="99423"/>
                </a:lnTo>
                <a:close/>
              </a:path>
              <a:path extrusionOk="0" h="120000" w="120000">
                <a:moveTo>
                  <a:pt x="110365" y="97130"/>
                </a:moveTo>
                <a:lnTo>
                  <a:pt x="106630" y="100118"/>
                </a:lnTo>
                <a:lnTo>
                  <a:pt x="115587" y="98678"/>
                </a:lnTo>
                <a:lnTo>
                  <a:pt x="115567" y="98563"/>
                </a:lnTo>
                <a:lnTo>
                  <a:pt x="114317" y="98563"/>
                </a:lnTo>
                <a:lnTo>
                  <a:pt x="110365" y="97130"/>
                </a:lnTo>
                <a:close/>
              </a:path>
              <a:path extrusionOk="0" h="120000" w="120000">
                <a:moveTo>
                  <a:pt x="50452" y="99981"/>
                </a:moveTo>
                <a:lnTo>
                  <a:pt x="50346" y="99981"/>
                </a:lnTo>
                <a:lnTo>
                  <a:pt x="50499" y="99986"/>
                </a:lnTo>
                <a:lnTo>
                  <a:pt x="50452" y="99981"/>
                </a:lnTo>
                <a:close/>
              </a:path>
              <a:path extrusionOk="0" h="120000" w="120000">
                <a:moveTo>
                  <a:pt x="44622" y="99422"/>
                </a:moveTo>
                <a:lnTo>
                  <a:pt x="44810" y="99448"/>
                </a:lnTo>
                <a:lnTo>
                  <a:pt x="44708" y="99431"/>
                </a:lnTo>
                <a:lnTo>
                  <a:pt x="44622" y="99422"/>
                </a:lnTo>
                <a:close/>
              </a:path>
              <a:path extrusionOk="0" h="120000" w="120000">
                <a:moveTo>
                  <a:pt x="44708" y="99431"/>
                </a:moveTo>
                <a:lnTo>
                  <a:pt x="44810" y="99448"/>
                </a:lnTo>
                <a:lnTo>
                  <a:pt x="44892" y="99448"/>
                </a:lnTo>
                <a:lnTo>
                  <a:pt x="44708" y="99431"/>
                </a:lnTo>
                <a:close/>
              </a:path>
              <a:path extrusionOk="0" h="120000" w="120000">
                <a:moveTo>
                  <a:pt x="44660" y="99422"/>
                </a:moveTo>
                <a:close/>
              </a:path>
              <a:path extrusionOk="0" h="120000" w="120000">
                <a:moveTo>
                  <a:pt x="107505" y="99418"/>
                </a:moveTo>
                <a:lnTo>
                  <a:pt x="76020" y="99418"/>
                </a:lnTo>
                <a:lnTo>
                  <a:pt x="75914" y="99427"/>
                </a:lnTo>
                <a:lnTo>
                  <a:pt x="107494" y="99427"/>
                </a:lnTo>
                <a:lnTo>
                  <a:pt x="107505" y="99418"/>
                </a:lnTo>
                <a:close/>
              </a:path>
              <a:path extrusionOk="0" h="120000" w="120000">
                <a:moveTo>
                  <a:pt x="90067" y="97806"/>
                </a:moveTo>
                <a:lnTo>
                  <a:pt x="75946" y="99423"/>
                </a:lnTo>
                <a:lnTo>
                  <a:pt x="76020" y="99418"/>
                </a:lnTo>
                <a:lnTo>
                  <a:pt x="107505" y="99418"/>
                </a:lnTo>
                <a:lnTo>
                  <a:pt x="109504" y="97819"/>
                </a:lnTo>
                <a:lnTo>
                  <a:pt x="90020" y="97819"/>
                </a:lnTo>
                <a:lnTo>
                  <a:pt x="90067" y="97806"/>
                </a:lnTo>
                <a:close/>
              </a:path>
              <a:path extrusionOk="0" h="120000" w="120000">
                <a:moveTo>
                  <a:pt x="113577" y="94560"/>
                </a:moveTo>
                <a:lnTo>
                  <a:pt x="110365" y="97130"/>
                </a:lnTo>
                <a:lnTo>
                  <a:pt x="114317" y="98563"/>
                </a:lnTo>
                <a:lnTo>
                  <a:pt x="113577" y="94560"/>
                </a:lnTo>
                <a:close/>
              </a:path>
              <a:path extrusionOk="0" h="120000" w="120000">
                <a:moveTo>
                  <a:pt x="114845" y="94560"/>
                </a:moveTo>
                <a:lnTo>
                  <a:pt x="113577" y="94560"/>
                </a:lnTo>
                <a:lnTo>
                  <a:pt x="114317" y="98563"/>
                </a:lnTo>
                <a:lnTo>
                  <a:pt x="115567" y="98563"/>
                </a:lnTo>
                <a:lnTo>
                  <a:pt x="114845" y="94560"/>
                </a:lnTo>
                <a:close/>
              </a:path>
              <a:path extrusionOk="0" h="120000" w="120000">
                <a:moveTo>
                  <a:pt x="39332" y="98497"/>
                </a:moveTo>
                <a:lnTo>
                  <a:pt x="39520" y="98545"/>
                </a:lnTo>
                <a:lnTo>
                  <a:pt x="39351" y="98500"/>
                </a:lnTo>
                <a:lnTo>
                  <a:pt x="39332" y="98497"/>
                </a:lnTo>
                <a:close/>
              </a:path>
              <a:path extrusionOk="0" h="120000" w="120000">
                <a:moveTo>
                  <a:pt x="39351" y="98500"/>
                </a:moveTo>
                <a:lnTo>
                  <a:pt x="39520" y="98545"/>
                </a:lnTo>
                <a:lnTo>
                  <a:pt x="39611" y="98545"/>
                </a:lnTo>
                <a:lnTo>
                  <a:pt x="39351" y="98500"/>
                </a:lnTo>
                <a:close/>
              </a:path>
              <a:path extrusionOk="0" h="120000" w="120000">
                <a:moveTo>
                  <a:pt x="39339" y="98497"/>
                </a:moveTo>
                <a:close/>
              </a:path>
              <a:path extrusionOk="0" h="120000" w="120000">
                <a:moveTo>
                  <a:pt x="106342" y="95671"/>
                </a:moveTo>
                <a:lnTo>
                  <a:pt x="104714" y="95671"/>
                </a:lnTo>
                <a:lnTo>
                  <a:pt x="90020" y="97819"/>
                </a:lnTo>
                <a:lnTo>
                  <a:pt x="109504" y="97819"/>
                </a:lnTo>
                <a:lnTo>
                  <a:pt x="110365" y="97130"/>
                </a:lnTo>
                <a:lnTo>
                  <a:pt x="106342" y="95671"/>
                </a:lnTo>
                <a:close/>
              </a:path>
              <a:path extrusionOk="0" h="120000" w="120000">
                <a:moveTo>
                  <a:pt x="34383" y="97172"/>
                </a:moveTo>
                <a:lnTo>
                  <a:pt x="34630" y="97242"/>
                </a:lnTo>
                <a:lnTo>
                  <a:pt x="34383" y="97172"/>
                </a:lnTo>
                <a:close/>
              </a:path>
              <a:path extrusionOk="0" h="120000" w="120000">
                <a:moveTo>
                  <a:pt x="34590" y="97228"/>
                </a:moveTo>
                <a:lnTo>
                  <a:pt x="34645" y="97242"/>
                </a:lnTo>
                <a:lnTo>
                  <a:pt x="34590" y="97228"/>
                </a:lnTo>
                <a:close/>
              </a:path>
              <a:path extrusionOk="0" h="120000" w="120000">
                <a:moveTo>
                  <a:pt x="34439" y="97172"/>
                </a:moveTo>
                <a:lnTo>
                  <a:pt x="34383" y="97172"/>
                </a:lnTo>
                <a:lnTo>
                  <a:pt x="34590" y="97228"/>
                </a:lnTo>
                <a:lnTo>
                  <a:pt x="34439" y="97172"/>
                </a:lnTo>
                <a:close/>
              </a:path>
              <a:path extrusionOk="0" h="120000" w="120000">
                <a:moveTo>
                  <a:pt x="114753" y="94050"/>
                </a:moveTo>
                <a:lnTo>
                  <a:pt x="105836" y="95487"/>
                </a:lnTo>
                <a:lnTo>
                  <a:pt x="110365" y="97130"/>
                </a:lnTo>
                <a:lnTo>
                  <a:pt x="113577" y="94560"/>
                </a:lnTo>
                <a:lnTo>
                  <a:pt x="114845" y="94560"/>
                </a:lnTo>
                <a:lnTo>
                  <a:pt x="114753" y="94050"/>
                </a:lnTo>
                <a:close/>
              </a:path>
              <a:path extrusionOk="0" h="120000" w="120000">
                <a:moveTo>
                  <a:pt x="105836" y="95487"/>
                </a:moveTo>
                <a:lnTo>
                  <a:pt x="104667" y="95675"/>
                </a:lnTo>
                <a:lnTo>
                  <a:pt x="106342" y="95671"/>
                </a:lnTo>
                <a:lnTo>
                  <a:pt x="105836" y="95487"/>
                </a:lnTo>
                <a:close/>
              </a:path>
              <a:path extrusionOk="0" h="120000" w="120000">
                <a:moveTo>
                  <a:pt x="29822" y="95481"/>
                </a:moveTo>
                <a:lnTo>
                  <a:pt x="30116" y="95609"/>
                </a:lnTo>
                <a:lnTo>
                  <a:pt x="29991" y="95543"/>
                </a:lnTo>
                <a:lnTo>
                  <a:pt x="29822" y="95481"/>
                </a:lnTo>
                <a:close/>
              </a:path>
              <a:path extrusionOk="0" h="120000" w="120000">
                <a:moveTo>
                  <a:pt x="29991" y="95543"/>
                </a:moveTo>
                <a:lnTo>
                  <a:pt x="30116" y="95609"/>
                </a:lnTo>
                <a:lnTo>
                  <a:pt x="30170" y="95609"/>
                </a:lnTo>
                <a:lnTo>
                  <a:pt x="29991" y="95543"/>
                </a:lnTo>
                <a:close/>
              </a:path>
              <a:path extrusionOk="0" h="120000" w="120000">
                <a:moveTo>
                  <a:pt x="29873" y="95481"/>
                </a:moveTo>
                <a:lnTo>
                  <a:pt x="29822" y="95481"/>
                </a:lnTo>
                <a:lnTo>
                  <a:pt x="29991" y="95543"/>
                </a:lnTo>
                <a:lnTo>
                  <a:pt x="29873" y="95481"/>
                </a:lnTo>
                <a:close/>
              </a:path>
              <a:path extrusionOk="0" h="120000" w="120000">
                <a:moveTo>
                  <a:pt x="82967" y="82166"/>
                </a:moveTo>
                <a:lnTo>
                  <a:pt x="81544" y="82778"/>
                </a:lnTo>
                <a:lnTo>
                  <a:pt x="81063" y="83988"/>
                </a:lnTo>
                <a:lnTo>
                  <a:pt x="80569" y="85204"/>
                </a:lnTo>
                <a:lnTo>
                  <a:pt x="81203" y="86556"/>
                </a:lnTo>
                <a:lnTo>
                  <a:pt x="105836" y="95487"/>
                </a:lnTo>
                <a:lnTo>
                  <a:pt x="114753" y="94050"/>
                </a:lnTo>
                <a:lnTo>
                  <a:pt x="115700" y="94050"/>
                </a:lnTo>
                <a:lnTo>
                  <a:pt x="88801" y="84293"/>
                </a:lnTo>
                <a:lnTo>
                  <a:pt x="82967" y="82166"/>
                </a:lnTo>
                <a:close/>
              </a:path>
              <a:path extrusionOk="0" h="120000" w="120000">
                <a:moveTo>
                  <a:pt x="25814" y="93354"/>
                </a:moveTo>
                <a:lnTo>
                  <a:pt x="26060" y="93517"/>
                </a:lnTo>
                <a:lnTo>
                  <a:pt x="25871" y="93384"/>
                </a:lnTo>
                <a:lnTo>
                  <a:pt x="25814" y="93354"/>
                </a:lnTo>
                <a:close/>
              </a:path>
              <a:path extrusionOk="0" h="120000" w="120000">
                <a:moveTo>
                  <a:pt x="25871" y="93384"/>
                </a:moveTo>
                <a:lnTo>
                  <a:pt x="26060" y="93517"/>
                </a:lnTo>
                <a:lnTo>
                  <a:pt x="26123" y="93517"/>
                </a:lnTo>
                <a:lnTo>
                  <a:pt x="25871" y="93384"/>
                </a:lnTo>
                <a:close/>
              </a:path>
              <a:path extrusionOk="0" h="120000" w="120000">
                <a:moveTo>
                  <a:pt x="25828" y="93354"/>
                </a:moveTo>
                <a:close/>
              </a:path>
              <a:path extrusionOk="0" h="120000" w="120000">
                <a:moveTo>
                  <a:pt x="22181" y="90809"/>
                </a:moveTo>
                <a:lnTo>
                  <a:pt x="22428" y="91038"/>
                </a:lnTo>
                <a:lnTo>
                  <a:pt x="22213" y="90831"/>
                </a:lnTo>
                <a:lnTo>
                  <a:pt x="22181" y="90809"/>
                </a:lnTo>
                <a:close/>
              </a:path>
              <a:path extrusionOk="0" h="120000" w="120000">
                <a:moveTo>
                  <a:pt x="22213" y="90831"/>
                </a:moveTo>
                <a:lnTo>
                  <a:pt x="22428" y="91038"/>
                </a:lnTo>
                <a:lnTo>
                  <a:pt x="22509" y="91038"/>
                </a:lnTo>
                <a:lnTo>
                  <a:pt x="22213" y="90831"/>
                </a:lnTo>
                <a:close/>
              </a:path>
              <a:path extrusionOk="0" h="120000" w="120000">
                <a:moveTo>
                  <a:pt x="22190" y="90809"/>
                </a:moveTo>
                <a:close/>
              </a:path>
              <a:path extrusionOk="0" h="120000" w="120000">
                <a:moveTo>
                  <a:pt x="19054" y="87797"/>
                </a:moveTo>
                <a:lnTo>
                  <a:pt x="19242" y="88026"/>
                </a:lnTo>
                <a:lnTo>
                  <a:pt x="19076" y="87818"/>
                </a:lnTo>
                <a:lnTo>
                  <a:pt x="19054" y="87797"/>
                </a:lnTo>
                <a:close/>
              </a:path>
              <a:path extrusionOk="0" h="120000" w="120000">
                <a:moveTo>
                  <a:pt x="19076" y="87818"/>
                </a:moveTo>
                <a:lnTo>
                  <a:pt x="19242" y="88026"/>
                </a:lnTo>
                <a:lnTo>
                  <a:pt x="19292" y="88026"/>
                </a:lnTo>
                <a:lnTo>
                  <a:pt x="19076" y="87818"/>
                </a:lnTo>
                <a:close/>
              </a:path>
              <a:path extrusionOk="0" h="120000" w="120000">
                <a:moveTo>
                  <a:pt x="19060" y="87797"/>
                </a:moveTo>
                <a:close/>
              </a:path>
              <a:path extrusionOk="0" h="120000" w="120000">
                <a:moveTo>
                  <a:pt x="16257" y="84293"/>
                </a:moveTo>
                <a:lnTo>
                  <a:pt x="16410" y="84544"/>
                </a:lnTo>
                <a:lnTo>
                  <a:pt x="16257" y="84293"/>
                </a:lnTo>
                <a:close/>
              </a:path>
              <a:path extrusionOk="0" h="120000" w="120000">
                <a:moveTo>
                  <a:pt x="16256" y="84293"/>
                </a:moveTo>
                <a:close/>
              </a:path>
              <a:path extrusionOk="0" h="120000" w="120000">
                <a:moveTo>
                  <a:pt x="13858" y="80348"/>
                </a:moveTo>
                <a:lnTo>
                  <a:pt x="13953" y="80577"/>
                </a:lnTo>
                <a:lnTo>
                  <a:pt x="13858" y="80348"/>
                </a:lnTo>
                <a:close/>
              </a:path>
              <a:path extrusionOk="0" h="120000" w="120000">
                <a:moveTo>
                  <a:pt x="11801" y="75962"/>
                </a:moveTo>
                <a:lnTo>
                  <a:pt x="11848" y="76146"/>
                </a:lnTo>
                <a:lnTo>
                  <a:pt x="11801" y="75962"/>
                </a:lnTo>
                <a:close/>
              </a:path>
              <a:path extrusionOk="0" h="120000" w="120000">
                <a:moveTo>
                  <a:pt x="10038" y="71114"/>
                </a:moveTo>
                <a:lnTo>
                  <a:pt x="10085" y="71295"/>
                </a:lnTo>
                <a:lnTo>
                  <a:pt x="10038" y="71114"/>
                </a:lnTo>
                <a:close/>
              </a:path>
              <a:path extrusionOk="0" h="120000" w="120000">
                <a:moveTo>
                  <a:pt x="8635" y="65905"/>
                </a:moveTo>
                <a:lnTo>
                  <a:pt x="8663" y="66033"/>
                </a:lnTo>
                <a:lnTo>
                  <a:pt x="8635" y="65905"/>
                </a:lnTo>
                <a:close/>
              </a:path>
              <a:path extrusionOk="0" h="120000" w="120000">
                <a:moveTo>
                  <a:pt x="7440" y="60326"/>
                </a:moveTo>
                <a:lnTo>
                  <a:pt x="7440" y="60437"/>
                </a:lnTo>
                <a:lnTo>
                  <a:pt x="7440" y="60326"/>
                </a:lnTo>
                <a:close/>
              </a:path>
              <a:path extrusionOk="0" h="120000" w="120000">
                <a:moveTo>
                  <a:pt x="6511" y="54448"/>
                </a:moveTo>
                <a:lnTo>
                  <a:pt x="6511" y="54567"/>
                </a:lnTo>
                <a:lnTo>
                  <a:pt x="6511" y="54448"/>
                </a:lnTo>
                <a:close/>
              </a:path>
              <a:path extrusionOk="0" h="120000" w="120000">
                <a:moveTo>
                  <a:pt x="5877" y="48297"/>
                </a:moveTo>
                <a:lnTo>
                  <a:pt x="5877" y="48359"/>
                </a:lnTo>
                <a:lnTo>
                  <a:pt x="5877" y="48297"/>
                </a:lnTo>
                <a:close/>
              </a:path>
              <a:path extrusionOk="0" h="120000" w="120000">
                <a:moveTo>
                  <a:pt x="5336" y="41838"/>
                </a:moveTo>
                <a:lnTo>
                  <a:pt x="5336" y="41939"/>
                </a:lnTo>
                <a:lnTo>
                  <a:pt x="5336" y="41838"/>
                </a:lnTo>
                <a:close/>
              </a:path>
              <a:path extrusionOk="0" h="120000" w="120000">
                <a:moveTo>
                  <a:pt x="4901" y="28385"/>
                </a:moveTo>
                <a:lnTo>
                  <a:pt x="4901" y="28466"/>
                </a:lnTo>
                <a:lnTo>
                  <a:pt x="4901" y="28385"/>
                </a:lnTo>
                <a:close/>
              </a:path>
              <a:path extrusionOk="0" h="120000" w="120000">
                <a:moveTo>
                  <a:pt x="4948" y="14376"/>
                </a:move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85"/>
          <p:cNvSpPr txBox="1"/>
          <p:nvPr/>
        </p:nvSpPr>
        <p:spPr>
          <a:xfrm>
            <a:off x="6904434" y="2644378"/>
            <a:ext cx="1841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D(G(z))</a:t>
            </a:r>
            <a:endParaRPr/>
          </a:p>
          <a:p>
            <a:pPr indent="-12700" lvl="0" marL="127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endParaRPr/>
          </a:p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/>
          </a:p>
        </p:txBody>
      </p:sp>
      <p:sp>
        <p:nvSpPr>
          <p:cNvPr id="905" name="Google Shape;905;p85"/>
          <p:cNvSpPr txBox="1"/>
          <p:nvPr/>
        </p:nvSpPr>
        <p:spPr>
          <a:xfrm>
            <a:off x="1287065" y="1426369"/>
            <a:ext cx="13752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(Neural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Network)</a:t>
            </a:r>
            <a:endParaRPr/>
          </a:p>
        </p:txBody>
      </p:sp>
      <p:sp>
        <p:nvSpPr>
          <p:cNvPr id="906" name="Google Shape;906;p85"/>
          <p:cNvSpPr txBox="1"/>
          <p:nvPr/>
        </p:nvSpPr>
        <p:spPr>
          <a:xfrm>
            <a:off x="417909" y="3026569"/>
            <a:ext cx="859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Latent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b="0" i="0" lang="en" sz="12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2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(100)</a:t>
            </a:r>
            <a:endParaRPr/>
          </a:p>
        </p:txBody>
      </p:sp>
      <p:sp>
        <p:nvSpPr>
          <p:cNvPr id="907" name="Google Shape;907;p85"/>
          <p:cNvSpPr/>
          <p:nvPr/>
        </p:nvSpPr>
        <p:spPr>
          <a:xfrm>
            <a:off x="6997303" y="2894409"/>
            <a:ext cx="233400" cy="244200"/>
          </a:xfrm>
          <a:custGeom>
            <a:rect b="b" l="l" r="r" t="t"/>
            <a:pathLst>
              <a:path extrusionOk="0" h="120000" w="120000">
                <a:moveTo>
                  <a:pt x="115673" y="94077"/>
                </a:moveTo>
                <a:lnTo>
                  <a:pt x="114753" y="94077"/>
                </a:lnTo>
                <a:lnTo>
                  <a:pt x="115587" y="98678"/>
                </a:lnTo>
                <a:lnTo>
                  <a:pt x="106655" y="100126"/>
                </a:lnTo>
                <a:lnTo>
                  <a:pt x="87481" y="115454"/>
                </a:lnTo>
                <a:lnTo>
                  <a:pt x="86399" y="116286"/>
                </a:lnTo>
                <a:lnTo>
                  <a:pt x="86305" y="117766"/>
                </a:lnTo>
                <a:lnTo>
                  <a:pt x="87128" y="118760"/>
                </a:lnTo>
                <a:lnTo>
                  <a:pt x="88010" y="119760"/>
                </a:lnTo>
                <a:lnTo>
                  <a:pt x="89538" y="119892"/>
                </a:lnTo>
                <a:lnTo>
                  <a:pt x="90608" y="119065"/>
                </a:lnTo>
                <a:lnTo>
                  <a:pt x="119948" y="95627"/>
                </a:lnTo>
                <a:lnTo>
                  <a:pt x="115673" y="94077"/>
                </a:lnTo>
                <a:close/>
              </a:path>
              <a:path extrusionOk="0" h="120000" w="120000">
                <a:moveTo>
                  <a:pt x="246" y="0"/>
                </a:moveTo>
                <a:lnTo>
                  <a:pt x="46" y="14420"/>
                </a:lnTo>
                <a:lnTo>
                  <a:pt x="0" y="28510"/>
                </a:lnTo>
                <a:lnTo>
                  <a:pt x="493" y="42177"/>
                </a:lnTo>
                <a:lnTo>
                  <a:pt x="2644" y="61247"/>
                </a:lnTo>
                <a:lnTo>
                  <a:pt x="7299" y="77825"/>
                </a:lnTo>
                <a:lnTo>
                  <a:pt x="15481" y="91021"/>
                </a:lnTo>
                <a:lnTo>
                  <a:pt x="27917" y="99805"/>
                </a:lnTo>
                <a:lnTo>
                  <a:pt x="44034" y="104124"/>
                </a:lnTo>
                <a:lnTo>
                  <a:pt x="56271" y="104970"/>
                </a:lnTo>
                <a:lnTo>
                  <a:pt x="62842" y="104926"/>
                </a:lnTo>
                <a:lnTo>
                  <a:pt x="90714" y="102482"/>
                </a:lnTo>
                <a:lnTo>
                  <a:pt x="105454" y="100320"/>
                </a:lnTo>
                <a:lnTo>
                  <a:pt x="105726" y="100276"/>
                </a:lnTo>
                <a:lnTo>
                  <a:pt x="56330" y="100276"/>
                </a:lnTo>
                <a:lnTo>
                  <a:pt x="56410" y="100276"/>
                </a:lnTo>
                <a:lnTo>
                  <a:pt x="50346" y="99995"/>
                </a:lnTo>
                <a:lnTo>
                  <a:pt x="50499" y="99995"/>
                </a:lnTo>
                <a:lnTo>
                  <a:pt x="45080" y="99475"/>
                </a:lnTo>
                <a:lnTo>
                  <a:pt x="44810" y="99475"/>
                </a:lnTo>
                <a:lnTo>
                  <a:pt x="39615" y="98586"/>
                </a:lnTo>
                <a:lnTo>
                  <a:pt x="39520" y="98586"/>
                </a:lnTo>
                <a:lnTo>
                  <a:pt x="39332" y="98537"/>
                </a:lnTo>
                <a:lnTo>
                  <a:pt x="34720" y="97269"/>
                </a:lnTo>
                <a:lnTo>
                  <a:pt x="34630" y="97269"/>
                </a:lnTo>
                <a:lnTo>
                  <a:pt x="30202" y="95627"/>
                </a:lnTo>
                <a:lnTo>
                  <a:pt x="30116" y="95627"/>
                </a:lnTo>
                <a:lnTo>
                  <a:pt x="29822" y="95486"/>
                </a:lnTo>
                <a:lnTo>
                  <a:pt x="26166" y="93557"/>
                </a:lnTo>
                <a:lnTo>
                  <a:pt x="26060" y="93557"/>
                </a:lnTo>
                <a:lnTo>
                  <a:pt x="22514" y="91069"/>
                </a:lnTo>
                <a:lnTo>
                  <a:pt x="22428" y="91069"/>
                </a:lnTo>
                <a:lnTo>
                  <a:pt x="22192" y="90846"/>
                </a:lnTo>
                <a:lnTo>
                  <a:pt x="19297" y="88062"/>
                </a:lnTo>
                <a:lnTo>
                  <a:pt x="19242" y="88062"/>
                </a:lnTo>
                <a:lnTo>
                  <a:pt x="19063" y="87839"/>
                </a:lnTo>
                <a:lnTo>
                  <a:pt x="16442" y="84539"/>
                </a:lnTo>
                <a:lnTo>
                  <a:pt x="16256" y="84306"/>
                </a:lnTo>
                <a:lnTo>
                  <a:pt x="14001" y="80594"/>
                </a:lnTo>
                <a:lnTo>
                  <a:pt x="11890" y="76182"/>
                </a:lnTo>
                <a:lnTo>
                  <a:pt x="10104" y="71295"/>
                </a:lnTo>
                <a:lnTo>
                  <a:pt x="8616" y="65940"/>
                </a:lnTo>
                <a:lnTo>
                  <a:pt x="7460" y="60445"/>
                </a:lnTo>
                <a:lnTo>
                  <a:pt x="6526" y="54576"/>
                </a:lnTo>
                <a:lnTo>
                  <a:pt x="5882" y="48377"/>
                </a:lnTo>
                <a:lnTo>
                  <a:pt x="5344" y="41944"/>
                </a:lnTo>
                <a:lnTo>
                  <a:pt x="4904" y="28510"/>
                </a:lnTo>
                <a:lnTo>
                  <a:pt x="4901" y="28461"/>
                </a:lnTo>
                <a:lnTo>
                  <a:pt x="4949" y="14371"/>
                </a:lnTo>
                <a:lnTo>
                  <a:pt x="5136" y="96"/>
                </a:lnTo>
                <a:lnTo>
                  <a:pt x="246" y="0"/>
                </a:lnTo>
                <a:close/>
              </a:path>
              <a:path extrusionOk="0" h="120000" w="120000">
                <a:moveTo>
                  <a:pt x="56410" y="100276"/>
                </a:moveTo>
                <a:lnTo>
                  <a:pt x="56330" y="100276"/>
                </a:lnTo>
                <a:lnTo>
                  <a:pt x="56424" y="100276"/>
                </a:lnTo>
                <a:lnTo>
                  <a:pt x="56410" y="100276"/>
                </a:lnTo>
                <a:close/>
              </a:path>
              <a:path extrusionOk="0" h="120000" w="120000">
                <a:moveTo>
                  <a:pt x="105795" y="95492"/>
                </a:moveTo>
                <a:lnTo>
                  <a:pt x="104667" y="95670"/>
                </a:lnTo>
                <a:lnTo>
                  <a:pt x="90020" y="97833"/>
                </a:lnTo>
                <a:lnTo>
                  <a:pt x="75914" y="99431"/>
                </a:lnTo>
                <a:lnTo>
                  <a:pt x="76020" y="99431"/>
                </a:lnTo>
                <a:lnTo>
                  <a:pt x="69201" y="99946"/>
                </a:lnTo>
                <a:lnTo>
                  <a:pt x="69260" y="99946"/>
                </a:lnTo>
                <a:lnTo>
                  <a:pt x="62642" y="100228"/>
                </a:lnTo>
                <a:lnTo>
                  <a:pt x="56410" y="100276"/>
                </a:lnTo>
                <a:lnTo>
                  <a:pt x="105729" y="100276"/>
                </a:lnTo>
                <a:lnTo>
                  <a:pt x="106655" y="100126"/>
                </a:lnTo>
                <a:lnTo>
                  <a:pt x="110373" y="97154"/>
                </a:lnTo>
                <a:lnTo>
                  <a:pt x="105795" y="95492"/>
                </a:lnTo>
                <a:close/>
              </a:path>
              <a:path extrusionOk="0" h="120000" w="120000">
                <a:moveTo>
                  <a:pt x="110373" y="97154"/>
                </a:moveTo>
                <a:lnTo>
                  <a:pt x="106655" y="100126"/>
                </a:lnTo>
                <a:lnTo>
                  <a:pt x="115587" y="98678"/>
                </a:lnTo>
                <a:lnTo>
                  <a:pt x="115571" y="98586"/>
                </a:lnTo>
                <a:lnTo>
                  <a:pt x="114317" y="98586"/>
                </a:lnTo>
                <a:lnTo>
                  <a:pt x="110373" y="97154"/>
                </a:lnTo>
                <a:close/>
              </a:path>
              <a:path extrusionOk="0" h="120000" w="120000">
                <a:moveTo>
                  <a:pt x="44622" y="99431"/>
                </a:moveTo>
                <a:lnTo>
                  <a:pt x="44810" y="99475"/>
                </a:lnTo>
                <a:lnTo>
                  <a:pt x="45080" y="99475"/>
                </a:lnTo>
                <a:lnTo>
                  <a:pt x="44622" y="99431"/>
                </a:lnTo>
                <a:close/>
              </a:path>
              <a:path extrusionOk="0" h="120000" w="120000">
                <a:moveTo>
                  <a:pt x="39332" y="98537"/>
                </a:moveTo>
                <a:lnTo>
                  <a:pt x="39520" y="98586"/>
                </a:lnTo>
                <a:lnTo>
                  <a:pt x="39362" y="98542"/>
                </a:lnTo>
                <a:lnTo>
                  <a:pt x="39332" y="98537"/>
                </a:lnTo>
                <a:close/>
              </a:path>
              <a:path extrusionOk="0" h="120000" w="120000">
                <a:moveTo>
                  <a:pt x="39362" y="98542"/>
                </a:moveTo>
                <a:lnTo>
                  <a:pt x="39520" y="98586"/>
                </a:lnTo>
                <a:lnTo>
                  <a:pt x="39615" y="98586"/>
                </a:lnTo>
                <a:lnTo>
                  <a:pt x="39362" y="98542"/>
                </a:lnTo>
                <a:close/>
              </a:path>
              <a:path extrusionOk="0" h="120000" w="120000">
                <a:moveTo>
                  <a:pt x="113577" y="94592"/>
                </a:moveTo>
                <a:lnTo>
                  <a:pt x="110373" y="97154"/>
                </a:lnTo>
                <a:lnTo>
                  <a:pt x="114317" y="98586"/>
                </a:lnTo>
                <a:lnTo>
                  <a:pt x="113577" y="94592"/>
                </a:lnTo>
                <a:close/>
              </a:path>
              <a:path extrusionOk="0" h="120000" w="120000">
                <a:moveTo>
                  <a:pt x="114846" y="94592"/>
                </a:moveTo>
                <a:lnTo>
                  <a:pt x="113577" y="94592"/>
                </a:lnTo>
                <a:lnTo>
                  <a:pt x="114317" y="98586"/>
                </a:lnTo>
                <a:lnTo>
                  <a:pt x="115571" y="98586"/>
                </a:lnTo>
                <a:lnTo>
                  <a:pt x="114846" y="94592"/>
                </a:lnTo>
                <a:close/>
              </a:path>
              <a:path extrusionOk="0" h="120000" w="120000">
                <a:moveTo>
                  <a:pt x="39343" y="98537"/>
                </a:moveTo>
                <a:close/>
              </a:path>
              <a:path extrusionOk="0" h="120000" w="120000">
                <a:moveTo>
                  <a:pt x="34383" y="97177"/>
                </a:moveTo>
                <a:lnTo>
                  <a:pt x="34630" y="97269"/>
                </a:lnTo>
                <a:lnTo>
                  <a:pt x="34720" y="97269"/>
                </a:lnTo>
                <a:lnTo>
                  <a:pt x="34383" y="97177"/>
                </a:lnTo>
                <a:close/>
              </a:path>
              <a:path extrusionOk="0" h="120000" w="120000">
                <a:moveTo>
                  <a:pt x="114753" y="94077"/>
                </a:moveTo>
                <a:lnTo>
                  <a:pt x="105795" y="95492"/>
                </a:lnTo>
                <a:lnTo>
                  <a:pt x="110373" y="97154"/>
                </a:lnTo>
                <a:lnTo>
                  <a:pt x="113577" y="94592"/>
                </a:lnTo>
                <a:lnTo>
                  <a:pt x="114846" y="94592"/>
                </a:lnTo>
                <a:lnTo>
                  <a:pt x="114753" y="94077"/>
                </a:lnTo>
                <a:close/>
              </a:path>
              <a:path extrusionOk="0" h="120000" w="120000">
                <a:moveTo>
                  <a:pt x="29822" y="95486"/>
                </a:moveTo>
                <a:lnTo>
                  <a:pt x="30116" y="95627"/>
                </a:lnTo>
                <a:lnTo>
                  <a:pt x="29908" y="95517"/>
                </a:lnTo>
                <a:lnTo>
                  <a:pt x="29822" y="95486"/>
                </a:lnTo>
                <a:close/>
              </a:path>
              <a:path extrusionOk="0" h="120000" w="120000">
                <a:moveTo>
                  <a:pt x="29908" y="95517"/>
                </a:moveTo>
                <a:lnTo>
                  <a:pt x="30116" y="95627"/>
                </a:lnTo>
                <a:lnTo>
                  <a:pt x="30202" y="95627"/>
                </a:lnTo>
                <a:lnTo>
                  <a:pt x="29908" y="95517"/>
                </a:lnTo>
                <a:close/>
              </a:path>
              <a:path extrusionOk="0" h="120000" w="120000">
                <a:moveTo>
                  <a:pt x="29847" y="95486"/>
                </a:moveTo>
                <a:lnTo>
                  <a:pt x="29908" y="95517"/>
                </a:lnTo>
                <a:lnTo>
                  <a:pt x="29847" y="95486"/>
                </a:lnTo>
                <a:close/>
              </a:path>
              <a:path extrusionOk="0" h="120000" w="120000">
                <a:moveTo>
                  <a:pt x="82967" y="82193"/>
                </a:moveTo>
                <a:lnTo>
                  <a:pt x="81544" y="82805"/>
                </a:lnTo>
                <a:lnTo>
                  <a:pt x="81063" y="84024"/>
                </a:lnTo>
                <a:lnTo>
                  <a:pt x="80569" y="85200"/>
                </a:lnTo>
                <a:lnTo>
                  <a:pt x="81203" y="86561"/>
                </a:lnTo>
                <a:lnTo>
                  <a:pt x="105795" y="95492"/>
                </a:lnTo>
                <a:lnTo>
                  <a:pt x="114753" y="94077"/>
                </a:lnTo>
                <a:lnTo>
                  <a:pt x="115673" y="94077"/>
                </a:lnTo>
                <a:lnTo>
                  <a:pt x="84189" y="82664"/>
                </a:lnTo>
                <a:lnTo>
                  <a:pt x="82967" y="82193"/>
                </a:lnTo>
                <a:close/>
              </a:path>
              <a:path extrusionOk="0" h="120000" w="120000">
                <a:moveTo>
                  <a:pt x="25814" y="93372"/>
                </a:moveTo>
                <a:lnTo>
                  <a:pt x="26060" y="93557"/>
                </a:lnTo>
                <a:lnTo>
                  <a:pt x="26166" y="93557"/>
                </a:lnTo>
                <a:lnTo>
                  <a:pt x="25814" y="93372"/>
                </a:lnTo>
                <a:close/>
              </a:path>
              <a:path extrusionOk="0" h="120000" w="120000">
                <a:moveTo>
                  <a:pt x="22181" y="90836"/>
                </a:moveTo>
                <a:lnTo>
                  <a:pt x="22428" y="91069"/>
                </a:lnTo>
                <a:lnTo>
                  <a:pt x="22196" y="90846"/>
                </a:lnTo>
                <a:lnTo>
                  <a:pt x="22181" y="90836"/>
                </a:lnTo>
                <a:close/>
              </a:path>
              <a:path extrusionOk="0" h="120000" w="120000">
                <a:moveTo>
                  <a:pt x="22196" y="90846"/>
                </a:moveTo>
                <a:lnTo>
                  <a:pt x="22428" y="91069"/>
                </a:lnTo>
                <a:lnTo>
                  <a:pt x="22514" y="91069"/>
                </a:lnTo>
                <a:lnTo>
                  <a:pt x="22196" y="90846"/>
                </a:lnTo>
                <a:close/>
              </a:path>
              <a:path extrusionOk="0" h="120000" w="120000">
                <a:moveTo>
                  <a:pt x="22185" y="90836"/>
                </a:moveTo>
                <a:close/>
              </a:path>
              <a:path extrusionOk="0" h="120000" w="120000">
                <a:moveTo>
                  <a:pt x="19054" y="87829"/>
                </a:moveTo>
                <a:lnTo>
                  <a:pt x="19242" y="88062"/>
                </a:lnTo>
                <a:lnTo>
                  <a:pt x="19065" y="87839"/>
                </a:lnTo>
                <a:lnTo>
                  <a:pt x="19054" y="87829"/>
                </a:lnTo>
                <a:close/>
              </a:path>
              <a:path extrusionOk="0" h="120000" w="120000">
                <a:moveTo>
                  <a:pt x="19065" y="87839"/>
                </a:moveTo>
                <a:lnTo>
                  <a:pt x="19242" y="88062"/>
                </a:lnTo>
                <a:lnTo>
                  <a:pt x="19297" y="88062"/>
                </a:lnTo>
                <a:lnTo>
                  <a:pt x="19065" y="87839"/>
                </a:lnTo>
                <a:close/>
              </a:path>
              <a:path extrusionOk="0" h="120000" w="120000">
                <a:moveTo>
                  <a:pt x="19057" y="87829"/>
                </a:moveTo>
                <a:close/>
              </a:path>
              <a:path extrusionOk="0" h="120000" w="120000">
                <a:moveTo>
                  <a:pt x="16256" y="84306"/>
                </a:moveTo>
                <a:lnTo>
                  <a:pt x="16410" y="84539"/>
                </a:lnTo>
                <a:lnTo>
                  <a:pt x="16301" y="84362"/>
                </a:lnTo>
                <a:lnTo>
                  <a:pt x="16256" y="84306"/>
                </a:lnTo>
                <a:close/>
              </a:path>
              <a:path extrusionOk="0" h="120000" w="120000">
                <a:moveTo>
                  <a:pt x="16301" y="84362"/>
                </a:moveTo>
                <a:lnTo>
                  <a:pt x="16410" y="84539"/>
                </a:lnTo>
                <a:lnTo>
                  <a:pt x="16301" y="84362"/>
                </a:lnTo>
                <a:close/>
              </a:path>
              <a:path extrusionOk="0" h="120000" w="120000">
                <a:moveTo>
                  <a:pt x="16267" y="84306"/>
                </a:moveTo>
                <a:lnTo>
                  <a:pt x="16301" y="84362"/>
                </a:lnTo>
                <a:lnTo>
                  <a:pt x="16267" y="84306"/>
                </a:lnTo>
                <a:close/>
              </a:path>
              <a:path extrusionOk="0" h="120000" w="120000">
                <a:moveTo>
                  <a:pt x="13858" y="80361"/>
                </a:moveTo>
                <a:lnTo>
                  <a:pt x="13953" y="80594"/>
                </a:lnTo>
                <a:lnTo>
                  <a:pt x="13858" y="80361"/>
                </a:lnTo>
                <a:close/>
              </a:path>
              <a:path extrusionOk="0" h="120000" w="120000">
                <a:moveTo>
                  <a:pt x="11801" y="75993"/>
                </a:moveTo>
                <a:lnTo>
                  <a:pt x="11848" y="76182"/>
                </a:lnTo>
                <a:lnTo>
                  <a:pt x="11801" y="75993"/>
                </a:lnTo>
                <a:close/>
              </a:path>
              <a:path extrusionOk="0" h="120000" w="120000">
                <a:moveTo>
                  <a:pt x="10038" y="71110"/>
                </a:moveTo>
                <a:lnTo>
                  <a:pt x="10085" y="71295"/>
                </a:lnTo>
                <a:lnTo>
                  <a:pt x="10038" y="71110"/>
                </a:lnTo>
                <a:close/>
              </a:path>
              <a:path extrusionOk="0" h="120000" w="120000">
                <a:moveTo>
                  <a:pt x="8642" y="65940"/>
                </a:moveTo>
                <a:lnTo>
                  <a:pt x="8663" y="66038"/>
                </a:lnTo>
                <a:lnTo>
                  <a:pt x="8642" y="65940"/>
                </a:lnTo>
                <a:close/>
              </a:path>
              <a:path extrusionOk="0" h="120000" w="120000">
                <a:moveTo>
                  <a:pt x="7440" y="60353"/>
                </a:moveTo>
                <a:lnTo>
                  <a:pt x="7440" y="60445"/>
                </a:lnTo>
                <a:lnTo>
                  <a:pt x="7440" y="60353"/>
                </a:lnTo>
                <a:close/>
              </a:path>
              <a:path extrusionOk="0" h="120000" w="120000">
                <a:moveTo>
                  <a:pt x="6511" y="54484"/>
                </a:moveTo>
                <a:lnTo>
                  <a:pt x="6511" y="54576"/>
                </a:lnTo>
                <a:lnTo>
                  <a:pt x="6511" y="54484"/>
                </a:lnTo>
                <a:close/>
              </a:path>
              <a:path extrusionOk="0" h="120000" w="120000">
                <a:moveTo>
                  <a:pt x="5877" y="48328"/>
                </a:moveTo>
                <a:lnTo>
                  <a:pt x="5877" y="48377"/>
                </a:lnTo>
                <a:lnTo>
                  <a:pt x="5877" y="48328"/>
                </a:lnTo>
                <a:close/>
              </a:path>
              <a:path extrusionOk="0" h="120000" w="120000">
                <a:moveTo>
                  <a:pt x="5336" y="41846"/>
                </a:moveTo>
                <a:lnTo>
                  <a:pt x="5336" y="41944"/>
                </a:lnTo>
                <a:lnTo>
                  <a:pt x="5336" y="41846"/>
                </a:lnTo>
                <a:close/>
              </a:path>
              <a:path extrusionOk="0" h="120000" w="120000">
                <a:moveTo>
                  <a:pt x="4901" y="28421"/>
                </a:moveTo>
                <a:close/>
              </a:path>
              <a:path extrusionOk="0" h="120000" w="120000">
                <a:moveTo>
                  <a:pt x="4949" y="14371"/>
                </a:moveTo>
                <a:lnTo>
                  <a:pt x="4948" y="14420"/>
                </a:lnTo>
                <a:lnTo>
                  <a:pt x="4949" y="14371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85"/>
          <p:cNvSpPr txBox="1"/>
          <p:nvPr/>
        </p:nvSpPr>
        <p:spPr>
          <a:xfrm>
            <a:off x="3752850" y="2149078"/>
            <a:ext cx="1188300" cy="113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85"/>
          <p:cNvSpPr txBox="1"/>
          <p:nvPr/>
        </p:nvSpPr>
        <p:spPr>
          <a:xfrm>
            <a:off x="1277540" y="3415903"/>
            <a:ext cx="2350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indistinguishable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/>
          </a:p>
        </p:txBody>
      </p:sp>
      <p:sp>
        <p:nvSpPr>
          <p:cNvPr id="910" name="Google Shape;910;p85"/>
          <p:cNvSpPr/>
          <p:nvPr/>
        </p:nvSpPr>
        <p:spPr>
          <a:xfrm>
            <a:off x="2620565" y="2040731"/>
            <a:ext cx="214500" cy="269100"/>
          </a:xfrm>
          <a:custGeom>
            <a:rect b="b" l="l" r="r" t="t"/>
            <a:pathLst>
              <a:path extrusionOk="0" h="120000" w="120000">
                <a:moveTo>
                  <a:pt x="111475" y="93824"/>
                </a:moveTo>
                <a:lnTo>
                  <a:pt x="108863" y="106401"/>
                </a:lnTo>
                <a:lnTo>
                  <a:pt x="105983" y="119146"/>
                </a:lnTo>
                <a:lnTo>
                  <a:pt x="111206" y="119913"/>
                </a:lnTo>
                <a:lnTo>
                  <a:pt x="114137" y="107124"/>
                </a:lnTo>
                <a:lnTo>
                  <a:pt x="116748" y="94507"/>
                </a:lnTo>
                <a:lnTo>
                  <a:pt x="116844" y="93908"/>
                </a:lnTo>
                <a:lnTo>
                  <a:pt x="111475" y="93908"/>
                </a:lnTo>
                <a:lnTo>
                  <a:pt x="111475" y="93824"/>
                </a:lnTo>
                <a:close/>
              </a:path>
              <a:path extrusionOk="0" h="120000" w="120000">
                <a:moveTo>
                  <a:pt x="108863" y="106357"/>
                </a:moveTo>
                <a:lnTo>
                  <a:pt x="108853" y="106401"/>
                </a:lnTo>
                <a:lnTo>
                  <a:pt x="108863" y="106357"/>
                </a:lnTo>
                <a:close/>
              </a:path>
              <a:path extrusionOk="0" h="120000" w="120000">
                <a:moveTo>
                  <a:pt x="113446" y="81719"/>
                </a:moveTo>
                <a:lnTo>
                  <a:pt x="111475" y="93908"/>
                </a:lnTo>
                <a:lnTo>
                  <a:pt x="116844" y="93908"/>
                </a:lnTo>
                <a:lnTo>
                  <a:pt x="118719" y="82230"/>
                </a:lnTo>
                <a:lnTo>
                  <a:pt x="118770" y="81803"/>
                </a:lnTo>
                <a:lnTo>
                  <a:pt x="113446" y="81803"/>
                </a:lnTo>
                <a:lnTo>
                  <a:pt x="113446" y="81719"/>
                </a:lnTo>
                <a:close/>
              </a:path>
              <a:path extrusionOk="0" h="120000" w="120000">
                <a:moveTo>
                  <a:pt x="119947" y="64878"/>
                </a:moveTo>
                <a:lnTo>
                  <a:pt x="114623" y="64878"/>
                </a:lnTo>
                <a:lnTo>
                  <a:pt x="114623" y="65006"/>
                </a:lnTo>
                <a:lnTo>
                  <a:pt x="114559" y="70377"/>
                </a:lnTo>
                <a:lnTo>
                  <a:pt x="114137" y="75964"/>
                </a:lnTo>
                <a:lnTo>
                  <a:pt x="113446" y="81803"/>
                </a:lnTo>
                <a:lnTo>
                  <a:pt x="118770" y="81803"/>
                </a:lnTo>
                <a:lnTo>
                  <a:pt x="119423" y="76260"/>
                </a:lnTo>
                <a:lnTo>
                  <a:pt x="119897" y="70505"/>
                </a:lnTo>
                <a:lnTo>
                  <a:pt x="119947" y="65006"/>
                </a:lnTo>
                <a:lnTo>
                  <a:pt x="119947" y="64878"/>
                </a:lnTo>
                <a:close/>
              </a:path>
              <a:path extrusionOk="0" h="120000" w="120000">
                <a:moveTo>
                  <a:pt x="114137" y="75920"/>
                </a:moveTo>
                <a:lnTo>
                  <a:pt x="114132" y="75964"/>
                </a:lnTo>
                <a:lnTo>
                  <a:pt x="114137" y="75920"/>
                </a:lnTo>
                <a:close/>
              </a:path>
              <a:path extrusionOk="0" h="120000" w="120000">
                <a:moveTo>
                  <a:pt x="114559" y="70293"/>
                </a:moveTo>
                <a:lnTo>
                  <a:pt x="114553" y="70377"/>
                </a:lnTo>
                <a:lnTo>
                  <a:pt x="114559" y="70293"/>
                </a:lnTo>
                <a:close/>
              </a:path>
              <a:path extrusionOk="0" h="120000" w="120000">
                <a:moveTo>
                  <a:pt x="114622" y="64971"/>
                </a:moveTo>
                <a:close/>
              </a:path>
              <a:path extrusionOk="0" h="120000" w="120000">
                <a:moveTo>
                  <a:pt x="119751" y="59722"/>
                </a:moveTo>
                <a:lnTo>
                  <a:pt x="114457" y="59722"/>
                </a:lnTo>
                <a:lnTo>
                  <a:pt x="114622" y="64971"/>
                </a:lnTo>
                <a:lnTo>
                  <a:pt x="114623" y="64878"/>
                </a:lnTo>
                <a:lnTo>
                  <a:pt x="119947" y="64878"/>
                </a:lnTo>
                <a:lnTo>
                  <a:pt x="119751" y="59722"/>
                </a:lnTo>
                <a:close/>
              </a:path>
              <a:path extrusionOk="0" h="120000" w="120000">
                <a:moveTo>
                  <a:pt x="119167" y="54863"/>
                </a:moveTo>
                <a:lnTo>
                  <a:pt x="113817" y="54863"/>
                </a:lnTo>
                <a:lnTo>
                  <a:pt x="114457" y="59850"/>
                </a:lnTo>
                <a:lnTo>
                  <a:pt x="114457" y="59722"/>
                </a:lnTo>
                <a:lnTo>
                  <a:pt x="119751" y="59722"/>
                </a:lnTo>
                <a:lnTo>
                  <a:pt x="119743" y="59506"/>
                </a:lnTo>
                <a:lnTo>
                  <a:pt x="119167" y="54863"/>
                </a:lnTo>
                <a:close/>
              </a:path>
              <a:path extrusionOk="0" h="120000" w="120000">
                <a:moveTo>
                  <a:pt x="118204" y="50215"/>
                </a:moveTo>
                <a:lnTo>
                  <a:pt x="112806" y="50215"/>
                </a:lnTo>
                <a:lnTo>
                  <a:pt x="112857" y="50426"/>
                </a:lnTo>
                <a:lnTo>
                  <a:pt x="113817" y="54990"/>
                </a:lnTo>
                <a:lnTo>
                  <a:pt x="113817" y="54863"/>
                </a:lnTo>
                <a:lnTo>
                  <a:pt x="119167" y="54863"/>
                </a:lnTo>
                <a:lnTo>
                  <a:pt x="119103" y="54351"/>
                </a:lnTo>
                <a:lnTo>
                  <a:pt x="118204" y="50215"/>
                </a:lnTo>
                <a:close/>
              </a:path>
              <a:path extrusionOk="0" h="120000" w="120000">
                <a:moveTo>
                  <a:pt x="112839" y="50375"/>
                </a:moveTo>
                <a:lnTo>
                  <a:pt x="112851" y="50426"/>
                </a:lnTo>
                <a:lnTo>
                  <a:pt x="112839" y="50375"/>
                </a:lnTo>
                <a:close/>
              </a:path>
              <a:path extrusionOk="0" h="120000" w="120000">
                <a:moveTo>
                  <a:pt x="112806" y="50215"/>
                </a:moveTo>
                <a:lnTo>
                  <a:pt x="112839" y="50375"/>
                </a:lnTo>
                <a:lnTo>
                  <a:pt x="112857" y="50426"/>
                </a:lnTo>
                <a:lnTo>
                  <a:pt x="112806" y="50215"/>
                </a:lnTo>
                <a:close/>
              </a:path>
              <a:path extrusionOk="0" h="120000" w="120000">
                <a:moveTo>
                  <a:pt x="111384" y="46024"/>
                </a:moveTo>
                <a:lnTo>
                  <a:pt x="112839" y="50375"/>
                </a:lnTo>
                <a:lnTo>
                  <a:pt x="112806" y="50215"/>
                </a:lnTo>
                <a:lnTo>
                  <a:pt x="118204" y="50215"/>
                </a:lnTo>
                <a:lnTo>
                  <a:pt x="118028" y="49403"/>
                </a:lnTo>
                <a:lnTo>
                  <a:pt x="116962" y="46206"/>
                </a:lnTo>
                <a:lnTo>
                  <a:pt x="111475" y="46206"/>
                </a:lnTo>
                <a:lnTo>
                  <a:pt x="111384" y="46024"/>
                </a:lnTo>
                <a:close/>
              </a:path>
              <a:path extrusionOk="0" h="120000" w="120000">
                <a:moveTo>
                  <a:pt x="111359" y="45950"/>
                </a:moveTo>
                <a:lnTo>
                  <a:pt x="111384" y="46024"/>
                </a:lnTo>
                <a:lnTo>
                  <a:pt x="111475" y="46206"/>
                </a:lnTo>
                <a:lnTo>
                  <a:pt x="111359" y="45950"/>
                </a:lnTo>
                <a:close/>
              </a:path>
              <a:path extrusionOk="0" h="120000" w="120000">
                <a:moveTo>
                  <a:pt x="116876" y="45950"/>
                </a:moveTo>
                <a:lnTo>
                  <a:pt x="111359" y="45950"/>
                </a:lnTo>
                <a:lnTo>
                  <a:pt x="111475" y="46206"/>
                </a:lnTo>
                <a:lnTo>
                  <a:pt x="116962" y="46206"/>
                </a:lnTo>
                <a:lnTo>
                  <a:pt x="116876" y="45950"/>
                </a:lnTo>
                <a:close/>
              </a:path>
              <a:path extrusionOk="0" h="120000" w="120000">
                <a:moveTo>
                  <a:pt x="109439" y="42114"/>
                </a:moveTo>
                <a:lnTo>
                  <a:pt x="111384" y="46024"/>
                </a:lnTo>
                <a:lnTo>
                  <a:pt x="111359" y="45950"/>
                </a:lnTo>
                <a:lnTo>
                  <a:pt x="116876" y="45950"/>
                </a:lnTo>
                <a:lnTo>
                  <a:pt x="116479" y="44760"/>
                </a:lnTo>
                <a:lnTo>
                  <a:pt x="115281" y="42330"/>
                </a:lnTo>
                <a:lnTo>
                  <a:pt x="109606" y="42330"/>
                </a:lnTo>
                <a:lnTo>
                  <a:pt x="109439" y="42114"/>
                </a:lnTo>
                <a:close/>
              </a:path>
              <a:path extrusionOk="0" h="120000" w="120000">
                <a:moveTo>
                  <a:pt x="107046" y="38577"/>
                </a:moveTo>
                <a:lnTo>
                  <a:pt x="109606" y="42330"/>
                </a:lnTo>
                <a:lnTo>
                  <a:pt x="115281" y="42330"/>
                </a:lnTo>
                <a:lnTo>
                  <a:pt x="114355" y="40451"/>
                </a:lnTo>
                <a:lnTo>
                  <a:pt x="113256" y="38789"/>
                </a:lnTo>
                <a:lnTo>
                  <a:pt x="107263" y="38789"/>
                </a:lnTo>
                <a:lnTo>
                  <a:pt x="107046" y="38577"/>
                </a:lnTo>
                <a:close/>
              </a:path>
              <a:path extrusionOk="0" h="120000" w="120000">
                <a:moveTo>
                  <a:pt x="104166" y="35424"/>
                </a:moveTo>
                <a:lnTo>
                  <a:pt x="107263" y="38789"/>
                </a:lnTo>
                <a:lnTo>
                  <a:pt x="113256" y="38789"/>
                </a:lnTo>
                <a:lnTo>
                  <a:pt x="111679" y="36403"/>
                </a:lnTo>
                <a:lnTo>
                  <a:pt x="110980" y="35636"/>
                </a:lnTo>
                <a:lnTo>
                  <a:pt x="104435" y="35636"/>
                </a:lnTo>
                <a:lnTo>
                  <a:pt x="104166" y="35424"/>
                </a:lnTo>
                <a:close/>
              </a:path>
              <a:path extrusionOk="0" h="120000" w="120000">
                <a:moveTo>
                  <a:pt x="108221" y="32650"/>
                </a:moveTo>
                <a:lnTo>
                  <a:pt x="100748" y="32650"/>
                </a:lnTo>
                <a:lnTo>
                  <a:pt x="101017" y="32866"/>
                </a:lnTo>
                <a:lnTo>
                  <a:pt x="104435" y="35636"/>
                </a:lnTo>
                <a:lnTo>
                  <a:pt x="110980" y="35636"/>
                </a:lnTo>
                <a:lnTo>
                  <a:pt x="108377" y="32778"/>
                </a:lnTo>
                <a:lnTo>
                  <a:pt x="108221" y="32650"/>
                </a:lnTo>
                <a:close/>
              </a:path>
              <a:path extrusionOk="0" h="120000" w="120000">
                <a:moveTo>
                  <a:pt x="37183" y="0"/>
                </a:moveTo>
                <a:lnTo>
                  <a:pt x="0" y="17432"/>
                </a:lnTo>
                <a:lnTo>
                  <a:pt x="37286" y="34696"/>
                </a:lnTo>
                <a:lnTo>
                  <a:pt x="38886" y="34357"/>
                </a:lnTo>
                <a:lnTo>
                  <a:pt x="39628" y="33334"/>
                </a:lnTo>
                <a:lnTo>
                  <a:pt x="40383" y="32311"/>
                </a:lnTo>
                <a:lnTo>
                  <a:pt x="39948" y="30988"/>
                </a:lnTo>
                <a:lnTo>
                  <a:pt x="38668" y="30436"/>
                </a:lnTo>
                <a:lnTo>
                  <a:pt x="15157" y="19522"/>
                </a:lnTo>
                <a:lnTo>
                  <a:pt x="5286" y="19522"/>
                </a:lnTo>
                <a:lnTo>
                  <a:pt x="5286" y="15258"/>
                </a:lnTo>
                <a:lnTo>
                  <a:pt x="15133" y="15258"/>
                </a:lnTo>
                <a:lnTo>
                  <a:pt x="39897" y="3664"/>
                </a:lnTo>
                <a:lnTo>
                  <a:pt x="40268" y="2341"/>
                </a:lnTo>
                <a:lnTo>
                  <a:pt x="39577" y="1362"/>
                </a:lnTo>
                <a:lnTo>
                  <a:pt x="38835" y="339"/>
                </a:lnTo>
                <a:lnTo>
                  <a:pt x="37183" y="0"/>
                </a:lnTo>
                <a:close/>
              </a:path>
              <a:path extrusionOk="0" h="120000" w="120000">
                <a:moveTo>
                  <a:pt x="101007" y="32860"/>
                </a:moveTo>
                <a:close/>
              </a:path>
              <a:path extrusionOk="0" h="120000" w="120000">
                <a:moveTo>
                  <a:pt x="100748" y="32650"/>
                </a:moveTo>
                <a:lnTo>
                  <a:pt x="101007" y="32860"/>
                </a:lnTo>
                <a:lnTo>
                  <a:pt x="100748" y="32650"/>
                </a:lnTo>
                <a:close/>
              </a:path>
              <a:path extrusionOk="0" h="120000" w="120000">
                <a:moveTo>
                  <a:pt x="105262" y="30220"/>
                </a:moveTo>
                <a:lnTo>
                  <a:pt x="96755" y="30220"/>
                </a:lnTo>
                <a:lnTo>
                  <a:pt x="101007" y="32860"/>
                </a:lnTo>
                <a:lnTo>
                  <a:pt x="100748" y="32650"/>
                </a:lnTo>
                <a:lnTo>
                  <a:pt x="108221" y="32650"/>
                </a:lnTo>
                <a:lnTo>
                  <a:pt x="105262" y="30220"/>
                </a:lnTo>
                <a:close/>
              </a:path>
              <a:path extrusionOk="0" h="120000" w="120000">
                <a:moveTo>
                  <a:pt x="102064" y="28090"/>
                </a:moveTo>
                <a:lnTo>
                  <a:pt x="92223" y="28090"/>
                </a:lnTo>
                <a:lnTo>
                  <a:pt x="97023" y="30392"/>
                </a:lnTo>
                <a:lnTo>
                  <a:pt x="96755" y="30220"/>
                </a:lnTo>
                <a:lnTo>
                  <a:pt x="105262" y="30220"/>
                </a:lnTo>
                <a:lnTo>
                  <a:pt x="104435" y="29541"/>
                </a:lnTo>
                <a:lnTo>
                  <a:pt x="102064" y="28090"/>
                </a:lnTo>
                <a:close/>
              </a:path>
              <a:path extrusionOk="0" h="120000" w="120000">
                <a:moveTo>
                  <a:pt x="87206" y="26300"/>
                </a:moveTo>
                <a:lnTo>
                  <a:pt x="92479" y="28218"/>
                </a:lnTo>
                <a:lnTo>
                  <a:pt x="92223" y="28090"/>
                </a:lnTo>
                <a:lnTo>
                  <a:pt x="102064" y="28090"/>
                </a:lnTo>
                <a:lnTo>
                  <a:pt x="99903" y="26767"/>
                </a:lnTo>
                <a:lnTo>
                  <a:pt x="99003" y="26344"/>
                </a:lnTo>
                <a:lnTo>
                  <a:pt x="87423" y="26344"/>
                </a:lnTo>
                <a:lnTo>
                  <a:pt x="87206" y="26300"/>
                </a:lnTo>
                <a:close/>
              </a:path>
              <a:path extrusionOk="0" h="120000" w="120000">
                <a:moveTo>
                  <a:pt x="81757" y="24708"/>
                </a:moveTo>
                <a:lnTo>
                  <a:pt x="87423" y="26344"/>
                </a:lnTo>
                <a:lnTo>
                  <a:pt x="99003" y="26344"/>
                </a:lnTo>
                <a:lnTo>
                  <a:pt x="95556" y="24721"/>
                </a:lnTo>
                <a:lnTo>
                  <a:pt x="81817" y="24721"/>
                </a:lnTo>
                <a:lnTo>
                  <a:pt x="81757" y="24708"/>
                </a:lnTo>
                <a:close/>
              </a:path>
              <a:path extrusionOk="0" h="120000" w="120000">
                <a:moveTo>
                  <a:pt x="81663" y="24681"/>
                </a:moveTo>
                <a:lnTo>
                  <a:pt x="81757" y="24708"/>
                </a:lnTo>
                <a:lnTo>
                  <a:pt x="81817" y="24721"/>
                </a:lnTo>
                <a:lnTo>
                  <a:pt x="81663" y="24681"/>
                </a:lnTo>
                <a:close/>
              </a:path>
              <a:path extrusionOk="0" h="120000" w="120000">
                <a:moveTo>
                  <a:pt x="95471" y="24681"/>
                </a:moveTo>
                <a:lnTo>
                  <a:pt x="81663" y="24681"/>
                </a:lnTo>
                <a:lnTo>
                  <a:pt x="81817" y="24721"/>
                </a:lnTo>
                <a:lnTo>
                  <a:pt x="95556" y="24721"/>
                </a:lnTo>
                <a:lnTo>
                  <a:pt x="95471" y="24681"/>
                </a:lnTo>
                <a:close/>
              </a:path>
              <a:path extrusionOk="0" h="120000" w="120000">
                <a:moveTo>
                  <a:pt x="92118" y="23402"/>
                </a:moveTo>
                <a:lnTo>
                  <a:pt x="75686" y="23402"/>
                </a:lnTo>
                <a:lnTo>
                  <a:pt x="81757" y="24708"/>
                </a:lnTo>
                <a:lnTo>
                  <a:pt x="81663" y="24681"/>
                </a:lnTo>
                <a:lnTo>
                  <a:pt x="95471" y="24681"/>
                </a:lnTo>
                <a:lnTo>
                  <a:pt x="94835" y="24382"/>
                </a:lnTo>
                <a:lnTo>
                  <a:pt x="92118" y="23402"/>
                </a:lnTo>
                <a:close/>
              </a:path>
              <a:path extrusionOk="0" h="120000" w="120000">
                <a:moveTo>
                  <a:pt x="88974" y="22291"/>
                </a:moveTo>
                <a:lnTo>
                  <a:pt x="69286" y="22291"/>
                </a:lnTo>
                <a:lnTo>
                  <a:pt x="75839" y="23442"/>
                </a:lnTo>
                <a:lnTo>
                  <a:pt x="75686" y="23402"/>
                </a:lnTo>
                <a:lnTo>
                  <a:pt x="92118" y="23402"/>
                </a:lnTo>
                <a:lnTo>
                  <a:pt x="89279" y="22379"/>
                </a:lnTo>
                <a:lnTo>
                  <a:pt x="88974" y="22291"/>
                </a:lnTo>
                <a:close/>
              </a:path>
              <a:path extrusionOk="0" h="120000" w="120000">
                <a:moveTo>
                  <a:pt x="83656" y="20757"/>
                </a:moveTo>
                <a:lnTo>
                  <a:pt x="55423" y="20757"/>
                </a:lnTo>
                <a:lnTo>
                  <a:pt x="62617" y="21440"/>
                </a:lnTo>
                <a:lnTo>
                  <a:pt x="62515" y="21440"/>
                </a:lnTo>
                <a:lnTo>
                  <a:pt x="69388" y="22335"/>
                </a:lnTo>
                <a:lnTo>
                  <a:pt x="69286" y="22291"/>
                </a:lnTo>
                <a:lnTo>
                  <a:pt x="88974" y="22291"/>
                </a:lnTo>
                <a:lnTo>
                  <a:pt x="83656" y="20757"/>
                </a:lnTo>
                <a:close/>
              </a:path>
              <a:path extrusionOk="0" h="120000" w="120000">
                <a:moveTo>
                  <a:pt x="16537" y="15258"/>
                </a:moveTo>
                <a:lnTo>
                  <a:pt x="15133" y="15258"/>
                </a:lnTo>
                <a:lnTo>
                  <a:pt x="10573" y="17394"/>
                </a:lnTo>
                <a:lnTo>
                  <a:pt x="15157" y="19522"/>
                </a:lnTo>
                <a:lnTo>
                  <a:pt x="16486" y="19522"/>
                </a:lnTo>
                <a:lnTo>
                  <a:pt x="32639" y="19694"/>
                </a:lnTo>
                <a:lnTo>
                  <a:pt x="48166" y="20289"/>
                </a:lnTo>
                <a:lnTo>
                  <a:pt x="48063" y="20289"/>
                </a:lnTo>
                <a:lnTo>
                  <a:pt x="55526" y="20801"/>
                </a:lnTo>
                <a:lnTo>
                  <a:pt x="55423" y="20757"/>
                </a:lnTo>
                <a:lnTo>
                  <a:pt x="83656" y="20757"/>
                </a:lnTo>
                <a:lnTo>
                  <a:pt x="63308" y="17220"/>
                </a:lnTo>
                <a:lnTo>
                  <a:pt x="32806" y="15429"/>
                </a:lnTo>
                <a:lnTo>
                  <a:pt x="16537" y="15258"/>
                </a:lnTo>
                <a:close/>
              </a:path>
              <a:path extrusionOk="0" h="120000" w="120000">
                <a:moveTo>
                  <a:pt x="15133" y="15258"/>
                </a:moveTo>
                <a:lnTo>
                  <a:pt x="5286" y="15258"/>
                </a:lnTo>
                <a:lnTo>
                  <a:pt x="5286" y="19522"/>
                </a:lnTo>
                <a:lnTo>
                  <a:pt x="15157" y="19522"/>
                </a:lnTo>
                <a:lnTo>
                  <a:pt x="14511" y="19222"/>
                </a:lnTo>
                <a:lnTo>
                  <a:pt x="6668" y="19222"/>
                </a:lnTo>
                <a:lnTo>
                  <a:pt x="6617" y="15557"/>
                </a:lnTo>
                <a:lnTo>
                  <a:pt x="14493" y="15557"/>
                </a:lnTo>
                <a:lnTo>
                  <a:pt x="15133" y="15258"/>
                </a:lnTo>
                <a:close/>
              </a:path>
              <a:path extrusionOk="0" h="120000" w="120000">
                <a:moveTo>
                  <a:pt x="6617" y="15557"/>
                </a:moveTo>
                <a:lnTo>
                  <a:pt x="6668" y="19222"/>
                </a:lnTo>
                <a:lnTo>
                  <a:pt x="10573" y="17394"/>
                </a:lnTo>
                <a:lnTo>
                  <a:pt x="6617" y="15557"/>
                </a:lnTo>
                <a:close/>
              </a:path>
              <a:path extrusionOk="0" h="120000" w="120000">
                <a:moveTo>
                  <a:pt x="10573" y="17394"/>
                </a:moveTo>
                <a:lnTo>
                  <a:pt x="6668" y="19222"/>
                </a:lnTo>
                <a:lnTo>
                  <a:pt x="14511" y="19222"/>
                </a:lnTo>
                <a:lnTo>
                  <a:pt x="10573" y="17394"/>
                </a:lnTo>
                <a:close/>
              </a:path>
              <a:path extrusionOk="0" h="120000" w="120000">
                <a:moveTo>
                  <a:pt x="14493" y="15557"/>
                </a:moveTo>
                <a:lnTo>
                  <a:pt x="6617" y="15557"/>
                </a:lnTo>
                <a:lnTo>
                  <a:pt x="10573" y="17394"/>
                </a:lnTo>
                <a:lnTo>
                  <a:pt x="14493" y="15557"/>
                </a:lnTo>
                <a:close/>
              </a:path>
            </a:pathLst>
          </a:custGeom>
          <a:solidFill>
            <a:srgbClr val="DA50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85"/>
          <p:cNvSpPr/>
          <p:nvPr/>
        </p:nvSpPr>
        <p:spPr>
          <a:xfrm>
            <a:off x="2612231" y="3163490"/>
            <a:ext cx="119100" cy="238200"/>
          </a:xfrm>
          <a:custGeom>
            <a:rect b="b" l="l" r="r" t="t"/>
            <a:pathLst>
              <a:path extrusionOk="0" h="120000" w="120000">
                <a:moveTo>
                  <a:pt x="7159" y="79766"/>
                </a:moveTo>
                <a:lnTo>
                  <a:pt x="1904" y="80031"/>
                </a:lnTo>
                <a:lnTo>
                  <a:pt x="0" y="81206"/>
                </a:lnTo>
                <a:lnTo>
                  <a:pt x="182" y="82524"/>
                </a:lnTo>
                <a:lnTo>
                  <a:pt x="7732" y="119794"/>
                </a:lnTo>
                <a:lnTo>
                  <a:pt x="17135" y="116455"/>
                </a:lnTo>
                <a:lnTo>
                  <a:pt x="16062" y="116455"/>
                </a:lnTo>
                <a:lnTo>
                  <a:pt x="7342" y="114466"/>
                </a:lnTo>
                <a:lnTo>
                  <a:pt x="14655" y="106397"/>
                </a:lnTo>
                <a:lnTo>
                  <a:pt x="9752" y="82047"/>
                </a:lnTo>
                <a:lnTo>
                  <a:pt x="9454" y="80725"/>
                </a:lnTo>
                <a:lnTo>
                  <a:pt x="7159" y="79766"/>
                </a:lnTo>
                <a:close/>
              </a:path>
              <a:path extrusionOk="0" h="120000" w="120000">
                <a:moveTo>
                  <a:pt x="14655" y="106397"/>
                </a:moveTo>
                <a:lnTo>
                  <a:pt x="7342" y="114466"/>
                </a:lnTo>
                <a:lnTo>
                  <a:pt x="16062" y="116455"/>
                </a:lnTo>
                <a:lnTo>
                  <a:pt x="17190" y="115212"/>
                </a:lnTo>
                <a:lnTo>
                  <a:pt x="16430" y="115212"/>
                </a:lnTo>
                <a:lnTo>
                  <a:pt x="8880" y="113502"/>
                </a:lnTo>
                <a:lnTo>
                  <a:pt x="15605" y="111115"/>
                </a:lnTo>
                <a:lnTo>
                  <a:pt x="14655" y="106397"/>
                </a:lnTo>
                <a:close/>
              </a:path>
              <a:path extrusionOk="0" h="120000" w="120000">
                <a:moveTo>
                  <a:pt x="65287" y="93486"/>
                </a:moveTo>
                <a:lnTo>
                  <a:pt x="63106" y="94247"/>
                </a:lnTo>
                <a:lnTo>
                  <a:pt x="23415" y="108341"/>
                </a:lnTo>
                <a:lnTo>
                  <a:pt x="16062" y="116455"/>
                </a:lnTo>
                <a:lnTo>
                  <a:pt x="17135" y="116455"/>
                </a:lnTo>
                <a:lnTo>
                  <a:pt x="68637" y="98167"/>
                </a:lnTo>
                <a:lnTo>
                  <a:pt x="70840" y="97401"/>
                </a:lnTo>
                <a:lnTo>
                  <a:pt x="71322" y="95903"/>
                </a:lnTo>
                <a:lnTo>
                  <a:pt x="69784" y="94818"/>
                </a:lnTo>
                <a:lnTo>
                  <a:pt x="68270" y="93739"/>
                </a:lnTo>
                <a:lnTo>
                  <a:pt x="65287" y="93486"/>
                </a:lnTo>
                <a:close/>
              </a:path>
              <a:path extrusionOk="0" h="120000" w="120000">
                <a:moveTo>
                  <a:pt x="15605" y="111115"/>
                </a:moveTo>
                <a:lnTo>
                  <a:pt x="8880" y="113502"/>
                </a:lnTo>
                <a:lnTo>
                  <a:pt x="16430" y="115212"/>
                </a:lnTo>
                <a:lnTo>
                  <a:pt x="15605" y="111115"/>
                </a:lnTo>
                <a:close/>
              </a:path>
              <a:path extrusionOk="0" h="120000" w="120000">
                <a:moveTo>
                  <a:pt x="23415" y="108341"/>
                </a:moveTo>
                <a:lnTo>
                  <a:pt x="15605" y="111115"/>
                </a:lnTo>
                <a:lnTo>
                  <a:pt x="16430" y="115212"/>
                </a:lnTo>
                <a:lnTo>
                  <a:pt x="17190" y="115212"/>
                </a:lnTo>
                <a:lnTo>
                  <a:pt x="23415" y="108341"/>
                </a:lnTo>
                <a:close/>
              </a:path>
              <a:path extrusionOk="0" h="120000" w="120000">
                <a:moveTo>
                  <a:pt x="111091" y="0"/>
                </a:moveTo>
                <a:lnTo>
                  <a:pt x="14655" y="106397"/>
                </a:lnTo>
                <a:lnTo>
                  <a:pt x="15605" y="111115"/>
                </a:lnTo>
                <a:lnTo>
                  <a:pt x="23415" y="108341"/>
                </a:lnTo>
                <a:lnTo>
                  <a:pt x="119789" y="1988"/>
                </a:lnTo>
                <a:lnTo>
                  <a:pt x="111091" y="0"/>
                </a:lnTo>
                <a:close/>
              </a:path>
            </a:pathLst>
          </a:custGeom>
          <a:solidFill>
            <a:srgbClr val="D844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85"/>
          <p:cNvSpPr txBox="1"/>
          <p:nvPr/>
        </p:nvSpPr>
        <p:spPr>
          <a:xfrm>
            <a:off x="1766888" y="3782765"/>
            <a:ext cx="15465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5044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deceive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0" i="0" lang="en" sz="1100" u="none" cap="none" strike="noStrike">
                <a:solidFill>
                  <a:srgbClr val="DA50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rgbClr val="DA5044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</p:txBody>
      </p:sp>
      <p:sp>
        <p:nvSpPr>
          <p:cNvPr id="913" name="Google Shape;913;p85"/>
          <p:cNvSpPr txBox="1"/>
          <p:nvPr/>
        </p:nvSpPr>
        <p:spPr>
          <a:xfrm>
            <a:off x="8715375" y="4845844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FFFFFF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6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solidFill>
            <a:srgbClr val="4284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86"/>
          <p:cNvSpPr/>
          <p:nvPr/>
        </p:nvSpPr>
        <p:spPr>
          <a:xfrm>
            <a:off x="55959" y="72628"/>
            <a:ext cx="9034500" cy="671400"/>
          </a:xfrm>
          <a:custGeom>
            <a:rect b="b" l="l" r="r" t="t"/>
            <a:pathLst>
              <a:path extrusionOk="0" h="120000" w="120000">
                <a:moveTo>
                  <a:pt x="0" y="119982"/>
                </a:moveTo>
                <a:lnTo>
                  <a:pt x="119997" y="119982"/>
                </a:lnTo>
                <a:lnTo>
                  <a:pt x="119997" y="0"/>
                </a:lnTo>
                <a:lnTo>
                  <a:pt x="0" y="0"/>
                </a:lnTo>
                <a:lnTo>
                  <a:pt x="0" y="119982"/>
                </a:lnTo>
                <a:close/>
              </a:path>
            </a:pathLst>
          </a:custGeom>
          <a:noFill/>
          <a:ln cap="flat" cmpd="sng" w="12175">
            <a:solidFill>
              <a:srgbClr val="4284F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86"/>
          <p:cNvSpPr/>
          <p:nvPr/>
        </p:nvSpPr>
        <p:spPr>
          <a:xfrm>
            <a:off x="5197078" y="3407569"/>
            <a:ext cx="976200" cy="702600"/>
          </a:xfrm>
          <a:custGeom>
            <a:rect b="b" l="l" r="r" t="t"/>
            <a:pathLst>
              <a:path extrusionOk="0" h="120000" w="120000">
                <a:moveTo>
                  <a:pt x="105576" y="0"/>
                </a:moveTo>
                <a:lnTo>
                  <a:pt x="13861" y="13"/>
                </a:lnTo>
                <a:lnTo>
                  <a:pt x="9953" y="972"/>
                </a:lnTo>
                <a:lnTo>
                  <a:pt x="6486" y="3290"/>
                </a:lnTo>
                <a:lnTo>
                  <a:pt x="3611" y="6756"/>
                </a:lnTo>
                <a:lnTo>
                  <a:pt x="1481" y="11158"/>
                </a:lnTo>
                <a:lnTo>
                  <a:pt x="248" y="16284"/>
                </a:lnTo>
                <a:lnTo>
                  <a:pt x="0" y="19999"/>
                </a:lnTo>
                <a:lnTo>
                  <a:pt x="9" y="100748"/>
                </a:lnTo>
                <a:lnTo>
                  <a:pt x="700" y="106177"/>
                </a:lnTo>
                <a:lnTo>
                  <a:pt x="2369" y="110993"/>
                </a:lnTo>
                <a:lnTo>
                  <a:pt x="4864" y="114985"/>
                </a:lnTo>
                <a:lnTo>
                  <a:pt x="8034" y="117943"/>
                </a:lnTo>
                <a:lnTo>
                  <a:pt x="11725" y="119655"/>
                </a:lnTo>
                <a:lnTo>
                  <a:pt x="14399" y="119999"/>
                </a:lnTo>
                <a:lnTo>
                  <a:pt x="106115" y="119986"/>
                </a:lnTo>
                <a:lnTo>
                  <a:pt x="110022" y="119027"/>
                </a:lnTo>
                <a:lnTo>
                  <a:pt x="113489" y="116710"/>
                </a:lnTo>
                <a:lnTo>
                  <a:pt x="116364" y="113245"/>
                </a:lnTo>
                <a:lnTo>
                  <a:pt x="118495" y="108843"/>
                </a:lnTo>
                <a:lnTo>
                  <a:pt x="119728" y="103716"/>
                </a:lnTo>
                <a:lnTo>
                  <a:pt x="119976" y="99999"/>
                </a:lnTo>
                <a:lnTo>
                  <a:pt x="119966" y="19251"/>
                </a:lnTo>
                <a:lnTo>
                  <a:pt x="119276" y="13824"/>
                </a:lnTo>
                <a:lnTo>
                  <a:pt x="117607" y="9008"/>
                </a:lnTo>
                <a:lnTo>
                  <a:pt x="115111" y="5015"/>
                </a:lnTo>
                <a:lnTo>
                  <a:pt x="111942" y="2057"/>
                </a:lnTo>
                <a:lnTo>
                  <a:pt x="108251" y="344"/>
                </a:lnTo>
                <a:lnTo>
                  <a:pt x="105576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86"/>
          <p:cNvSpPr/>
          <p:nvPr/>
        </p:nvSpPr>
        <p:spPr>
          <a:xfrm>
            <a:off x="5197078" y="3407569"/>
            <a:ext cx="976200" cy="702600"/>
          </a:xfrm>
          <a:custGeom>
            <a:rect b="b" l="l" r="r" t="t"/>
            <a:pathLst>
              <a:path extrusionOk="0" h="120000" w="120000">
                <a:moveTo>
                  <a:pt x="0" y="19999"/>
                </a:moveTo>
                <a:lnTo>
                  <a:pt x="550" y="14508"/>
                </a:lnTo>
                <a:lnTo>
                  <a:pt x="2099" y="9600"/>
                </a:lnTo>
                <a:lnTo>
                  <a:pt x="4494" y="5486"/>
                </a:lnTo>
                <a:lnTo>
                  <a:pt x="7584" y="2380"/>
                </a:lnTo>
                <a:lnTo>
                  <a:pt x="11214" y="491"/>
                </a:lnTo>
                <a:lnTo>
                  <a:pt x="105576" y="0"/>
                </a:lnTo>
                <a:lnTo>
                  <a:pt x="106931" y="87"/>
                </a:lnTo>
                <a:lnTo>
                  <a:pt x="110762" y="1337"/>
                </a:lnTo>
                <a:lnTo>
                  <a:pt x="114122" y="3904"/>
                </a:lnTo>
                <a:lnTo>
                  <a:pt x="116859" y="7575"/>
                </a:lnTo>
                <a:lnTo>
                  <a:pt x="118821" y="12140"/>
                </a:lnTo>
                <a:lnTo>
                  <a:pt x="119854" y="17387"/>
                </a:lnTo>
                <a:lnTo>
                  <a:pt x="119976" y="99999"/>
                </a:lnTo>
                <a:lnTo>
                  <a:pt x="119913" y="101882"/>
                </a:lnTo>
                <a:lnTo>
                  <a:pt x="119013" y="107204"/>
                </a:lnTo>
                <a:lnTo>
                  <a:pt x="117165" y="111871"/>
                </a:lnTo>
                <a:lnTo>
                  <a:pt x="114521" y="115672"/>
                </a:lnTo>
                <a:lnTo>
                  <a:pt x="111234" y="118395"/>
                </a:lnTo>
                <a:lnTo>
                  <a:pt x="107457" y="119830"/>
                </a:lnTo>
                <a:lnTo>
                  <a:pt x="14399" y="119999"/>
                </a:lnTo>
                <a:lnTo>
                  <a:pt x="13044" y="119912"/>
                </a:lnTo>
                <a:lnTo>
                  <a:pt x="9214" y="118662"/>
                </a:lnTo>
                <a:lnTo>
                  <a:pt x="5854" y="116097"/>
                </a:lnTo>
                <a:lnTo>
                  <a:pt x="3117" y="112425"/>
                </a:lnTo>
                <a:lnTo>
                  <a:pt x="1155" y="107860"/>
                </a:lnTo>
                <a:lnTo>
                  <a:pt x="121" y="102613"/>
                </a:lnTo>
                <a:lnTo>
                  <a:pt x="0" y="1999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86"/>
          <p:cNvSpPr txBox="1"/>
          <p:nvPr/>
        </p:nvSpPr>
        <p:spPr>
          <a:xfrm>
            <a:off x="4129088" y="4317206"/>
            <a:ext cx="3894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G(z)</a:t>
            </a:r>
            <a:endParaRPr/>
          </a:p>
        </p:txBody>
      </p:sp>
      <p:sp>
        <p:nvSpPr>
          <p:cNvPr id="923" name="Google Shape;923;p86"/>
          <p:cNvSpPr txBox="1"/>
          <p:nvPr/>
        </p:nvSpPr>
        <p:spPr>
          <a:xfrm>
            <a:off x="5603081" y="3649265"/>
            <a:ext cx="2106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924" name="Google Shape;924;p86"/>
          <p:cNvSpPr/>
          <p:nvPr/>
        </p:nvSpPr>
        <p:spPr>
          <a:xfrm>
            <a:off x="2380059" y="3406378"/>
            <a:ext cx="976200" cy="702600"/>
          </a:xfrm>
          <a:custGeom>
            <a:rect b="b" l="l" r="r" t="t"/>
            <a:pathLst>
              <a:path extrusionOk="0" h="120000" w="120000">
                <a:moveTo>
                  <a:pt x="105576" y="0"/>
                </a:moveTo>
                <a:lnTo>
                  <a:pt x="13861" y="13"/>
                </a:lnTo>
                <a:lnTo>
                  <a:pt x="9953" y="972"/>
                </a:lnTo>
                <a:lnTo>
                  <a:pt x="6486" y="3290"/>
                </a:lnTo>
                <a:lnTo>
                  <a:pt x="3611" y="6756"/>
                </a:lnTo>
                <a:lnTo>
                  <a:pt x="1481" y="11158"/>
                </a:lnTo>
                <a:lnTo>
                  <a:pt x="248" y="16284"/>
                </a:lnTo>
                <a:lnTo>
                  <a:pt x="0" y="19999"/>
                </a:lnTo>
                <a:lnTo>
                  <a:pt x="9" y="100748"/>
                </a:lnTo>
                <a:lnTo>
                  <a:pt x="700" y="106177"/>
                </a:lnTo>
                <a:lnTo>
                  <a:pt x="2369" y="110993"/>
                </a:lnTo>
                <a:lnTo>
                  <a:pt x="4864" y="114985"/>
                </a:lnTo>
                <a:lnTo>
                  <a:pt x="8034" y="117943"/>
                </a:lnTo>
                <a:lnTo>
                  <a:pt x="11725" y="119655"/>
                </a:lnTo>
                <a:lnTo>
                  <a:pt x="14399" y="119999"/>
                </a:lnTo>
                <a:lnTo>
                  <a:pt x="106115" y="119986"/>
                </a:lnTo>
                <a:lnTo>
                  <a:pt x="110022" y="119027"/>
                </a:lnTo>
                <a:lnTo>
                  <a:pt x="113489" y="116710"/>
                </a:lnTo>
                <a:lnTo>
                  <a:pt x="116364" y="113245"/>
                </a:lnTo>
                <a:lnTo>
                  <a:pt x="118495" y="108843"/>
                </a:lnTo>
                <a:lnTo>
                  <a:pt x="119728" y="103716"/>
                </a:lnTo>
                <a:lnTo>
                  <a:pt x="119976" y="99999"/>
                </a:lnTo>
                <a:lnTo>
                  <a:pt x="119966" y="19251"/>
                </a:lnTo>
                <a:lnTo>
                  <a:pt x="119276" y="13824"/>
                </a:lnTo>
                <a:lnTo>
                  <a:pt x="117607" y="9008"/>
                </a:lnTo>
                <a:lnTo>
                  <a:pt x="115111" y="5015"/>
                </a:lnTo>
                <a:lnTo>
                  <a:pt x="111942" y="2057"/>
                </a:lnTo>
                <a:lnTo>
                  <a:pt x="108251" y="344"/>
                </a:lnTo>
                <a:lnTo>
                  <a:pt x="105576" y="0"/>
                </a:lnTo>
                <a:close/>
              </a:path>
            </a:pathLst>
          </a:custGeom>
          <a:solidFill>
            <a:srgbClr val="BCD7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86"/>
          <p:cNvSpPr/>
          <p:nvPr/>
        </p:nvSpPr>
        <p:spPr>
          <a:xfrm>
            <a:off x="2380059" y="3406378"/>
            <a:ext cx="976200" cy="702600"/>
          </a:xfrm>
          <a:custGeom>
            <a:rect b="b" l="l" r="r" t="t"/>
            <a:pathLst>
              <a:path extrusionOk="0" h="120000" w="120000">
                <a:moveTo>
                  <a:pt x="0" y="19999"/>
                </a:moveTo>
                <a:lnTo>
                  <a:pt x="550" y="14508"/>
                </a:lnTo>
                <a:lnTo>
                  <a:pt x="2099" y="9600"/>
                </a:lnTo>
                <a:lnTo>
                  <a:pt x="4494" y="5486"/>
                </a:lnTo>
                <a:lnTo>
                  <a:pt x="7584" y="2380"/>
                </a:lnTo>
                <a:lnTo>
                  <a:pt x="11214" y="491"/>
                </a:lnTo>
                <a:lnTo>
                  <a:pt x="105576" y="0"/>
                </a:lnTo>
                <a:lnTo>
                  <a:pt x="106931" y="87"/>
                </a:lnTo>
                <a:lnTo>
                  <a:pt x="110762" y="1337"/>
                </a:lnTo>
                <a:lnTo>
                  <a:pt x="114122" y="3904"/>
                </a:lnTo>
                <a:lnTo>
                  <a:pt x="116859" y="7575"/>
                </a:lnTo>
                <a:lnTo>
                  <a:pt x="118821" y="12140"/>
                </a:lnTo>
                <a:lnTo>
                  <a:pt x="119854" y="17387"/>
                </a:lnTo>
                <a:lnTo>
                  <a:pt x="119976" y="99999"/>
                </a:lnTo>
                <a:lnTo>
                  <a:pt x="119913" y="101882"/>
                </a:lnTo>
                <a:lnTo>
                  <a:pt x="119013" y="107204"/>
                </a:lnTo>
                <a:lnTo>
                  <a:pt x="117165" y="111871"/>
                </a:lnTo>
                <a:lnTo>
                  <a:pt x="114521" y="115672"/>
                </a:lnTo>
                <a:lnTo>
                  <a:pt x="111234" y="118395"/>
                </a:lnTo>
                <a:lnTo>
                  <a:pt x="107457" y="119830"/>
                </a:lnTo>
                <a:lnTo>
                  <a:pt x="14399" y="119999"/>
                </a:lnTo>
                <a:lnTo>
                  <a:pt x="13044" y="119912"/>
                </a:lnTo>
                <a:lnTo>
                  <a:pt x="9214" y="118662"/>
                </a:lnTo>
                <a:lnTo>
                  <a:pt x="5854" y="116097"/>
                </a:lnTo>
                <a:lnTo>
                  <a:pt x="3117" y="112425"/>
                </a:lnTo>
                <a:lnTo>
                  <a:pt x="1155" y="107860"/>
                </a:lnTo>
                <a:lnTo>
                  <a:pt x="121" y="102613"/>
                </a:lnTo>
                <a:lnTo>
                  <a:pt x="0" y="1999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86"/>
          <p:cNvSpPr txBox="1"/>
          <p:nvPr/>
        </p:nvSpPr>
        <p:spPr>
          <a:xfrm>
            <a:off x="2768203" y="3646884"/>
            <a:ext cx="226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/>
          </a:p>
        </p:txBody>
      </p:sp>
      <p:sp>
        <p:nvSpPr>
          <p:cNvPr id="927" name="Google Shape;927;p86"/>
          <p:cNvSpPr txBox="1"/>
          <p:nvPr/>
        </p:nvSpPr>
        <p:spPr>
          <a:xfrm>
            <a:off x="1768078" y="3676650"/>
            <a:ext cx="1143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</p:txBody>
      </p:sp>
      <p:sp>
        <p:nvSpPr>
          <p:cNvPr id="928" name="Google Shape;928;p86"/>
          <p:cNvSpPr/>
          <p:nvPr/>
        </p:nvSpPr>
        <p:spPr>
          <a:xfrm>
            <a:off x="3356372" y="3717131"/>
            <a:ext cx="409500" cy="83400"/>
          </a:xfrm>
          <a:custGeom>
            <a:rect b="b" l="l" r="r" t="t"/>
            <a:pathLst>
              <a:path extrusionOk="0" h="120000" w="120000">
                <a:moveTo>
                  <a:pt x="107571" y="70741"/>
                </a:moveTo>
                <a:lnTo>
                  <a:pt x="96727" y="101326"/>
                </a:lnTo>
                <a:lnTo>
                  <a:pt x="96366" y="107872"/>
                </a:lnTo>
                <a:lnTo>
                  <a:pt x="96975" y="112908"/>
                </a:lnTo>
                <a:lnTo>
                  <a:pt x="97564" y="118099"/>
                </a:lnTo>
                <a:lnTo>
                  <a:pt x="98904" y="119735"/>
                </a:lnTo>
                <a:lnTo>
                  <a:pt x="116249" y="70913"/>
                </a:lnTo>
                <a:lnTo>
                  <a:pt x="115621" y="70913"/>
                </a:lnTo>
                <a:lnTo>
                  <a:pt x="107571" y="70741"/>
                </a:lnTo>
                <a:close/>
              </a:path>
              <a:path extrusionOk="0" h="120000" w="120000">
                <a:moveTo>
                  <a:pt x="111319" y="60154"/>
                </a:moveTo>
                <a:lnTo>
                  <a:pt x="107571" y="70741"/>
                </a:lnTo>
                <a:lnTo>
                  <a:pt x="115621" y="70913"/>
                </a:lnTo>
                <a:lnTo>
                  <a:pt x="115623" y="69417"/>
                </a:lnTo>
                <a:lnTo>
                  <a:pt x="114530" y="69417"/>
                </a:lnTo>
                <a:lnTo>
                  <a:pt x="111319" y="60154"/>
                </a:lnTo>
                <a:close/>
              </a:path>
              <a:path extrusionOk="0" h="120000" w="120000">
                <a:moveTo>
                  <a:pt x="99011" y="0"/>
                </a:moveTo>
                <a:lnTo>
                  <a:pt x="97672" y="1777"/>
                </a:lnTo>
                <a:lnTo>
                  <a:pt x="97062" y="6826"/>
                </a:lnTo>
                <a:lnTo>
                  <a:pt x="96446" y="11862"/>
                </a:lnTo>
                <a:lnTo>
                  <a:pt x="96807" y="18408"/>
                </a:lnTo>
                <a:lnTo>
                  <a:pt x="97839" y="21271"/>
                </a:lnTo>
                <a:lnTo>
                  <a:pt x="107614" y="49469"/>
                </a:lnTo>
                <a:lnTo>
                  <a:pt x="115648" y="49640"/>
                </a:lnTo>
                <a:lnTo>
                  <a:pt x="115621" y="70913"/>
                </a:lnTo>
                <a:lnTo>
                  <a:pt x="116249" y="70913"/>
                </a:lnTo>
                <a:lnTo>
                  <a:pt x="119975" y="60417"/>
                </a:lnTo>
                <a:lnTo>
                  <a:pt x="99011" y="0"/>
                </a:lnTo>
                <a:close/>
              </a:path>
              <a:path extrusionOk="0" h="120000" w="120000">
                <a:moveTo>
                  <a:pt x="0" y="47186"/>
                </a:moveTo>
                <a:lnTo>
                  <a:pt x="0" y="68458"/>
                </a:lnTo>
                <a:lnTo>
                  <a:pt x="107571" y="70741"/>
                </a:lnTo>
                <a:lnTo>
                  <a:pt x="111319" y="60154"/>
                </a:lnTo>
                <a:lnTo>
                  <a:pt x="107614" y="49469"/>
                </a:lnTo>
                <a:lnTo>
                  <a:pt x="0" y="47186"/>
                </a:lnTo>
                <a:close/>
              </a:path>
              <a:path extrusionOk="0" h="120000" w="120000">
                <a:moveTo>
                  <a:pt x="114556" y="51008"/>
                </a:moveTo>
                <a:lnTo>
                  <a:pt x="111319" y="60154"/>
                </a:lnTo>
                <a:lnTo>
                  <a:pt x="114530" y="69417"/>
                </a:lnTo>
                <a:lnTo>
                  <a:pt x="114556" y="51008"/>
                </a:lnTo>
                <a:close/>
              </a:path>
              <a:path extrusionOk="0" h="120000" w="120000">
                <a:moveTo>
                  <a:pt x="115646" y="51008"/>
                </a:moveTo>
                <a:lnTo>
                  <a:pt x="114556" y="51008"/>
                </a:lnTo>
                <a:lnTo>
                  <a:pt x="114530" y="69417"/>
                </a:lnTo>
                <a:lnTo>
                  <a:pt x="115623" y="69417"/>
                </a:lnTo>
                <a:lnTo>
                  <a:pt x="115646" y="51008"/>
                </a:lnTo>
                <a:close/>
              </a:path>
              <a:path extrusionOk="0" h="120000" w="120000">
                <a:moveTo>
                  <a:pt x="107614" y="49469"/>
                </a:moveTo>
                <a:lnTo>
                  <a:pt x="111319" y="60154"/>
                </a:lnTo>
                <a:lnTo>
                  <a:pt x="114556" y="51008"/>
                </a:lnTo>
                <a:lnTo>
                  <a:pt x="115646" y="51008"/>
                </a:lnTo>
                <a:lnTo>
                  <a:pt x="115648" y="49640"/>
                </a:lnTo>
                <a:lnTo>
                  <a:pt x="107614" y="494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86"/>
          <p:cNvSpPr txBox="1"/>
          <p:nvPr/>
        </p:nvSpPr>
        <p:spPr>
          <a:xfrm>
            <a:off x="6632971" y="3663553"/>
            <a:ext cx="656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D(G(z))</a:t>
            </a:r>
            <a:endParaRPr/>
          </a:p>
        </p:txBody>
      </p:sp>
      <p:sp>
        <p:nvSpPr>
          <p:cNvPr id="930" name="Google Shape;930;p86"/>
          <p:cNvSpPr/>
          <p:nvPr/>
        </p:nvSpPr>
        <p:spPr>
          <a:xfrm>
            <a:off x="3810000" y="1363265"/>
            <a:ext cx="975000" cy="703800"/>
          </a:xfrm>
          <a:custGeom>
            <a:rect b="b" l="l" r="r" t="t"/>
            <a:pathLst>
              <a:path extrusionOk="0" h="120000" w="120000">
                <a:moveTo>
                  <a:pt x="105539" y="0"/>
                </a:moveTo>
                <a:lnTo>
                  <a:pt x="13874" y="13"/>
                </a:lnTo>
                <a:lnTo>
                  <a:pt x="9963" y="972"/>
                </a:lnTo>
                <a:lnTo>
                  <a:pt x="6493" y="3290"/>
                </a:lnTo>
                <a:lnTo>
                  <a:pt x="3615" y="6756"/>
                </a:lnTo>
                <a:lnTo>
                  <a:pt x="1482" y="11158"/>
                </a:lnTo>
                <a:lnTo>
                  <a:pt x="248" y="16284"/>
                </a:lnTo>
                <a:lnTo>
                  <a:pt x="0" y="19999"/>
                </a:lnTo>
                <a:lnTo>
                  <a:pt x="9" y="100748"/>
                </a:lnTo>
                <a:lnTo>
                  <a:pt x="701" y="106175"/>
                </a:lnTo>
                <a:lnTo>
                  <a:pt x="2371" y="110991"/>
                </a:lnTo>
                <a:lnTo>
                  <a:pt x="4869" y="114984"/>
                </a:lnTo>
                <a:lnTo>
                  <a:pt x="8042" y="117942"/>
                </a:lnTo>
                <a:lnTo>
                  <a:pt x="11736" y="119655"/>
                </a:lnTo>
                <a:lnTo>
                  <a:pt x="14413" y="119999"/>
                </a:lnTo>
                <a:lnTo>
                  <a:pt x="106078" y="119986"/>
                </a:lnTo>
                <a:lnTo>
                  <a:pt x="109989" y="119027"/>
                </a:lnTo>
                <a:lnTo>
                  <a:pt x="113460" y="116709"/>
                </a:lnTo>
                <a:lnTo>
                  <a:pt x="116337" y="113243"/>
                </a:lnTo>
                <a:lnTo>
                  <a:pt x="118470" y="108841"/>
                </a:lnTo>
                <a:lnTo>
                  <a:pt x="119704" y="103715"/>
                </a:lnTo>
                <a:lnTo>
                  <a:pt x="119953" y="99999"/>
                </a:lnTo>
                <a:lnTo>
                  <a:pt x="119943" y="19251"/>
                </a:lnTo>
                <a:lnTo>
                  <a:pt x="119252" y="13824"/>
                </a:lnTo>
                <a:lnTo>
                  <a:pt x="117581" y="9009"/>
                </a:lnTo>
                <a:lnTo>
                  <a:pt x="115083" y="5016"/>
                </a:lnTo>
                <a:lnTo>
                  <a:pt x="111910" y="2057"/>
                </a:lnTo>
                <a:lnTo>
                  <a:pt x="108216" y="344"/>
                </a:lnTo>
                <a:lnTo>
                  <a:pt x="105539" y="0"/>
                </a:lnTo>
                <a:close/>
              </a:path>
            </a:pathLst>
          </a:custGeom>
          <a:solidFill>
            <a:srgbClr val="EFB1A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6"/>
          <p:cNvSpPr/>
          <p:nvPr/>
        </p:nvSpPr>
        <p:spPr>
          <a:xfrm>
            <a:off x="3810000" y="1363265"/>
            <a:ext cx="975000" cy="703800"/>
          </a:xfrm>
          <a:custGeom>
            <a:rect b="b" l="l" r="r" t="t"/>
            <a:pathLst>
              <a:path extrusionOk="0" h="120000" w="120000">
                <a:moveTo>
                  <a:pt x="0" y="19999"/>
                </a:moveTo>
                <a:lnTo>
                  <a:pt x="550" y="14508"/>
                </a:lnTo>
                <a:lnTo>
                  <a:pt x="2101" y="9600"/>
                </a:lnTo>
                <a:lnTo>
                  <a:pt x="4499" y="5487"/>
                </a:lnTo>
                <a:lnTo>
                  <a:pt x="7591" y="2380"/>
                </a:lnTo>
                <a:lnTo>
                  <a:pt x="11225" y="491"/>
                </a:lnTo>
                <a:lnTo>
                  <a:pt x="105539" y="0"/>
                </a:lnTo>
                <a:lnTo>
                  <a:pt x="106895" y="87"/>
                </a:lnTo>
                <a:lnTo>
                  <a:pt x="110729" y="1337"/>
                </a:lnTo>
                <a:lnTo>
                  <a:pt x="114093" y="3904"/>
                </a:lnTo>
                <a:lnTo>
                  <a:pt x="116833" y="7576"/>
                </a:lnTo>
                <a:lnTo>
                  <a:pt x="118796" y="12141"/>
                </a:lnTo>
                <a:lnTo>
                  <a:pt x="119831" y="17387"/>
                </a:lnTo>
                <a:lnTo>
                  <a:pt x="119953" y="99999"/>
                </a:lnTo>
                <a:lnTo>
                  <a:pt x="119890" y="101882"/>
                </a:lnTo>
                <a:lnTo>
                  <a:pt x="118989" y="107202"/>
                </a:lnTo>
                <a:lnTo>
                  <a:pt x="117139" y="111869"/>
                </a:lnTo>
                <a:lnTo>
                  <a:pt x="114492" y="115670"/>
                </a:lnTo>
                <a:lnTo>
                  <a:pt x="111202" y="118395"/>
                </a:lnTo>
                <a:lnTo>
                  <a:pt x="107421" y="119830"/>
                </a:lnTo>
                <a:lnTo>
                  <a:pt x="14413" y="119999"/>
                </a:lnTo>
                <a:lnTo>
                  <a:pt x="13057" y="119912"/>
                </a:lnTo>
                <a:lnTo>
                  <a:pt x="9223" y="118662"/>
                </a:lnTo>
                <a:lnTo>
                  <a:pt x="5859" y="116095"/>
                </a:lnTo>
                <a:lnTo>
                  <a:pt x="3120" y="112424"/>
                </a:lnTo>
                <a:lnTo>
                  <a:pt x="1156" y="107858"/>
                </a:lnTo>
                <a:lnTo>
                  <a:pt x="121" y="102612"/>
                </a:lnTo>
                <a:lnTo>
                  <a:pt x="0" y="19999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6"/>
          <p:cNvSpPr txBox="1"/>
          <p:nvPr/>
        </p:nvSpPr>
        <p:spPr>
          <a:xfrm>
            <a:off x="4214813" y="1612106"/>
            <a:ext cx="2118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933" name="Google Shape;933;p86"/>
          <p:cNvSpPr/>
          <p:nvPr/>
        </p:nvSpPr>
        <p:spPr>
          <a:xfrm>
            <a:off x="4783931" y="1672828"/>
            <a:ext cx="396600" cy="83400"/>
          </a:xfrm>
          <a:custGeom>
            <a:rect b="b" l="l" r="r" t="t"/>
            <a:pathLst>
              <a:path extrusionOk="0" h="120000" w="120000">
                <a:moveTo>
                  <a:pt x="110972" y="59857"/>
                </a:moveTo>
                <a:lnTo>
                  <a:pt x="96976" y="98442"/>
                </a:lnTo>
                <a:lnTo>
                  <a:pt x="95910" y="101323"/>
                </a:lnTo>
                <a:lnTo>
                  <a:pt x="95536" y="107869"/>
                </a:lnTo>
                <a:lnTo>
                  <a:pt x="96173" y="112908"/>
                </a:lnTo>
                <a:lnTo>
                  <a:pt x="96803" y="118079"/>
                </a:lnTo>
                <a:lnTo>
                  <a:pt x="98160" y="119715"/>
                </a:lnTo>
                <a:lnTo>
                  <a:pt x="116025" y="70493"/>
                </a:lnTo>
                <a:lnTo>
                  <a:pt x="115412" y="70493"/>
                </a:lnTo>
                <a:lnTo>
                  <a:pt x="115412" y="68988"/>
                </a:lnTo>
                <a:lnTo>
                  <a:pt x="114283" y="68988"/>
                </a:lnTo>
                <a:lnTo>
                  <a:pt x="110972" y="59857"/>
                </a:lnTo>
                <a:close/>
              </a:path>
              <a:path extrusionOk="0" h="120000" w="120000">
                <a:moveTo>
                  <a:pt x="107113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113" y="70493"/>
                </a:lnTo>
                <a:lnTo>
                  <a:pt x="110972" y="59857"/>
                </a:lnTo>
                <a:lnTo>
                  <a:pt x="107113" y="49220"/>
                </a:lnTo>
                <a:close/>
              </a:path>
              <a:path extrusionOk="0" h="120000" w="120000">
                <a:moveTo>
                  <a:pt x="116028" y="49220"/>
                </a:moveTo>
                <a:lnTo>
                  <a:pt x="115412" y="49220"/>
                </a:lnTo>
                <a:lnTo>
                  <a:pt x="115412" y="70493"/>
                </a:lnTo>
                <a:lnTo>
                  <a:pt x="116025" y="70493"/>
                </a:lnTo>
                <a:lnTo>
                  <a:pt x="119884" y="59857"/>
                </a:lnTo>
                <a:lnTo>
                  <a:pt x="116028" y="49220"/>
                </a:lnTo>
                <a:close/>
              </a:path>
              <a:path extrusionOk="0" h="120000" w="120000">
                <a:moveTo>
                  <a:pt x="114283" y="50726"/>
                </a:moveTo>
                <a:lnTo>
                  <a:pt x="110972" y="59857"/>
                </a:lnTo>
                <a:lnTo>
                  <a:pt x="114283" y="68988"/>
                </a:lnTo>
                <a:lnTo>
                  <a:pt x="114283" y="50726"/>
                </a:lnTo>
                <a:close/>
              </a:path>
              <a:path extrusionOk="0" h="120000" w="120000">
                <a:moveTo>
                  <a:pt x="115412" y="50726"/>
                </a:moveTo>
                <a:lnTo>
                  <a:pt x="114283" y="50726"/>
                </a:lnTo>
                <a:lnTo>
                  <a:pt x="114283" y="68988"/>
                </a:lnTo>
                <a:lnTo>
                  <a:pt x="115412" y="68988"/>
                </a:lnTo>
                <a:lnTo>
                  <a:pt x="115412" y="50726"/>
                </a:lnTo>
                <a:close/>
              </a:path>
              <a:path extrusionOk="0" h="120000" w="120000">
                <a:moveTo>
                  <a:pt x="98160" y="0"/>
                </a:moveTo>
                <a:lnTo>
                  <a:pt x="96803" y="1635"/>
                </a:lnTo>
                <a:lnTo>
                  <a:pt x="96173" y="6806"/>
                </a:lnTo>
                <a:lnTo>
                  <a:pt x="95536" y="11846"/>
                </a:lnTo>
                <a:lnTo>
                  <a:pt x="95910" y="18391"/>
                </a:lnTo>
                <a:lnTo>
                  <a:pt x="96976" y="21271"/>
                </a:lnTo>
                <a:lnTo>
                  <a:pt x="110972" y="59857"/>
                </a:lnTo>
                <a:lnTo>
                  <a:pt x="114283" y="50726"/>
                </a:lnTo>
                <a:lnTo>
                  <a:pt x="115412" y="50726"/>
                </a:lnTo>
                <a:lnTo>
                  <a:pt x="115412" y="49220"/>
                </a:lnTo>
                <a:lnTo>
                  <a:pt x="116028" y="49220"/>
                </a:lnTo>
                <a:lnTo>
                  <a:pt x="99260" y="2977"/>
                </a:lnTo>
                <a:lnTo>
                  <a:pt x="981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86"/>
          <p:cNvSpPr txBox="1"/>
          <p:nvPr/>
        </p:nvSpPr>
        <p:spPr>
          <a:xfrm>
            <a:off x="5293519" y="1620440"/>
            <a:ext cx="3798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D(x)</a:t>
            </a:r>
            <a:endParaRPr/>
          </a:p>
        </p:txBody>
      </p:sp>
      <p:sp>
        <p:nvSpPr>
          <p:cNvPr id="935" name="Google Shape;935;p86"/>
          <p:cNvSpPr txBox="1"/>
          <p:nvPr/>
        </p:nvSpPr>
        <p:spPr>
          <a:xfrm>
            <a:off x="2847975" y="2220515"/>
            <a:ext cx="1143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936" name="Google Shape;936;p86"/>
          <p:cNvSpPr/>
          <p:nvPr/>
        </p:nvSpPr>
        <p:spPr>
          <a:xfrm>
            <a:off x="3412331" y="1672828"/>
            <a:ext cx="396600" cy="83400"/>
          </a:xfrm>
          <a:custGeom>
            <a:rect b="b" l="l" r="r" t="t"/>
            <a:pathLst>
              <a:path extrusionOk="0" h="120000" w="120000">
                <a:moveTo>
                  <a:pt x="110972" y="59857"/>
                </a:moveTo>
                <a:lnTo>
                  <a:pt x="96976" y="98442"/>
                </a:lnTo>
                <a:lnTo>
                  <a:pt x="95910" y="101323"/>
                </a:lnTo>
                <a:lnTo>
                  <a:pt x="95536" y="107869"/>
                </a:lnTo>
                <a:lnTo>
                  <a:pt x="96173" y="112908"/>
                </a:lnTo>
                <a:lnTo>
                  <a:pt x="96803" y="118079"/>
                </a:lnTo>
                <a:lnTo>
                  <a:pt x="98160" y="119715"/>
                </a:lnTo>
                <a:lnTo>
                  <a:pt x="116025" y="70493"/>
                </a:lnTo>
                <a:lnTo>
                  <a:pt x="115412" y="70493"/>
                </a:lnTo>
                <a:lnTo>
                  <a:pt x="115412" y="68988"/>
                </a:lnTo>
                <a:lnTo>
                  <a:pt x="114283" y="68988"/>
                </a:lnTo>
                <a:lnTo>
                  <a:pt x="110972" y="59857"/>
                </a:lnTo>
                <a:close/>
              </a:path>
              <a:path extrusionOk="0" h="120000" w="120000">
                <a:moveTo>
                  <a:pt x="107113" y="49220"/>
                </a:moveTo>
                <a:lnTo>
                  <a:pt x="0" y="49220"/>
                </a:lnTo>
                <a:lnTo>
                  <a:pt x="0" y="70493"/>
                </a:lnTo>
                <a:lnTo>
                  <a:pt x="107113" y="70493"/>
                </a:lnTo>
                <a:lnTo>
                  <a:pt x="110972" y="59857"/>
                </a:lnTo>
                <a:lnTo>
                  <a:pt x="107113" y="49220"/>
                </a:lnTo>
                <a:close/>
              </a:path>
              <a:path extrusionOk="0" h="120000" w="120000">
                <a:moveTo>
                  <a:pt x="116028" y="49220"/>
                </a:moveTo>
                <a:lnTo>
                  <a:pt x="115412" y="49220"/>
                </a:lnTo>
                <a:lnTo>
                  <a:pt x="115412" y="70493"/>
                </a:lnTo>
                <a:lnTo>
                  <a:pt x="116025" y="70493"/>
                </a:lnTo>
                <a:lnTo>
                  <a:pt x="119884" y="59857"/>
                </a:lnTo>
                <a:lnTo>
                  <a:pt x="116028" y="49220"/>
                </a:lnTo>
                <a:close/>
              </a:path>
              <a:path extrusionOk="0" h="120000" w="120000">
                <a:moveTo>
                  <a:pt x="114283" y="50726"/>
                </a:moveTo>
                <a:lnTo>
                  <a:pt x="110972" y="59857"/>
                </a:lnTo>
                <a:lnTo>
                  <a:pt x="114283" y="68988"/>
                </a:lnTo>
                <a:lnTo>
                  <a:pt x="114283" y="50726"/>
                </a:lnTo>
                <a:close/>
              </a:path>
              <a:path extrusionOk="0" h="120000" w="120000">
                <a:moveTo>
                  <a:pt x="115412" y="50726"/>
                </a:moveTo>
                <a:lnTo>
                  <a:pt x="114283" y="50726"/>
                </a:lnTo>
                <a:lnTo>
                  <a:pt x="114283" y="68988"/>
                </a:lnTo>
                <a:lnTo>
                  <a:pt x="115412" y="68988"/>
                </a:lnTo>
                <a:lnTo>
                  <a:pt x="115412" y="50726"/>
                </a:lnTo>
                <a:close/>
              </a:path>
              <a:path extrusionOk="0" h="120000" w="120000">
                <a:moveTo>
                  <a:pt x="98160" y="0"/>
                </a:moveTo>
                <a:lnTo>
                  <a:pt x="96803" y="1635"/>
                </a:lnTo>
                <a:lnTo>
                  <a:pt x="96173" y="6806"/>
                </a:lnTo>
                <a:lnTo>
                  <a:pt x="95536" y="11846"/>
                </a:lnTo>
                <a:lnTo>
                  <a:pt x="95910" y="18391"/>
                </a:lnTo>
                <a:lnTo>
                  <a:pt x="96976" y="21271"/>
                </a:lnTo>
                <a:lnTo>
                  <a:pt x="110972" y="59857"/>
                </a:lnTo>
                <a:lnTo>
                  <a:pt x="114283" y="50726"/>
                </a:lnTo>
                <a:lnTo>
                  <a:pt x="115412" y="50726"/>
                </a:lnTo>
                <a:lnTo>
                  <a:pt x="115412" y="49220"/>
                </a:lnTo>
                <a:lnTo>
                  <a:pt x="116028" y="49220"/>
                </a:lnTo>
                <a:lnTo>
                  <a:pt x="99260" y="2977"/>
                </a:lnTo>
                <a:lnTo>
                  <a:pt x="9816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86"/>
          <p:cNvSpPr/>
          <p:nvPr/>
        </p:nvSpPr>
        <p:spPr>
          <a:xfrm>
            <a:off x="4787503" y="3717131"/>
            <a:ext cx="409500" cy="84600"/>
          </a:xfrm>
          <a:custGeom>
            <a:rect b="b" l="l" r="r" t="t"/>
            <a:pathLst>
              <a:path extrusionOk="0" h="120000" w="120000">
                <a:moveTo>
                  <a:pt x="111322" y="59867"/>
                </a:moveTo>
                <a:lnTo>
                  <a:pt x="97784" y="98463"/>
                </a:lnTo>
                <a:lnTo>
                  <a:pt x="96753" y="101326"/>
                </a:lnTo>
                <a:lnTo>
                  <a:pt x="96418" y="107872"/>
                </a:lnTo>
                <a:lnTo>
                  <a:pt x="97000" y="112908"/>
                </a:lnTo>
                <a:lnTo>
                  <a:pt x="97617" y="117958"/>
                </a:lnTo>
                <a:lnTo>
                  <a:pt x="98956" y="119735"/>
                </a:lnTo>
                <a:lnTo>
                  <a:pt x="99988" y="116731"/>
                </a:lnTo>
                <a:lnTo>
                  <a:pt x="116235" y="70504"/>
                </a:lnTo>
                <a:lnTo>
                  <a:pt x="115647" y="70504"/>
                </a:lnTo>
                <a:lnTo>
                  <a:pt x="115647" y="69008"/>
                </a:lnTo>
                <a:lnTo>
                  <a:pt x="114528" y="69008"/>
                </a:lnTo>
                <a:lnTo>
                  <a:pt x="111322" y="59867"/>
                </a:lnTo>
                <a:close/>
              </a:path>
              <a:path extrusionOk="0" h="120000" w="120000">
                <a:moveTo>
                  <a:pt x="107591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7591" y="70504"/>
                </a:lnTo>
                <a:lnTo>
                  <a:pt x="111322" y="59867"/>
                </a:lnTo>
                <a:lnTo>
                  <a:pt x="107591" y="49231"/>
                </a:lnTo>
                <a:close/>
              </a:path>
              <a:path extrusionOk="0" h="120000" w="120000">
                <a:moveTo>
                  <a:pt x="116235" y="49231"/>
                </a:moveTo>
                <a:lnTo>
                  <a:pt x="115647" y="49231"/>
                </a:lnTo>
                <a:lnTo>
                  <a:pt x="115647" y="70504"/>
                </a:lnTo>
                <a:lnTo>
                  <a:pt x="116235" y="70504"/>
                </a:lnTo>
                <a:lnTo>
                  <a:pt x="119974" y="59867"/>
                </a:lnTo>
                <a:lnTo>
                  <a:pt x="116235" y="49231"/>
                </a:lnTo>
                <a:close/>
              </a:path>
              <a:path extrusionOk="0" h="120000" w="120000">
                <a:moveTo>
                  <a:pt x="114528" y="50726"/>
                </a:moveTo>
                <a:lnTo>
                  <a:pt x="111322" y="59867"/>
                </a:lnTo>
                <a:lnTo>
                  <a:pt x="114528" y="69008"/>
                </a:lnTo>
                <a:lnTo>
                  <a:pt x="114528" y="50726"/>
                </a:lnTo>
                <a:close/>
              </a:path>
              <a:path extrusionOk="0" h="120000" w="120000">
                <a:moveTo>
                  <a:pt x="115647" y="50726"/>
                </a:moveTo>
                <a:lnTo>
                  <a:pt x="114528" y="50726"/>
                </a:lnTo>
                <a:lnTo>
                  <a:pt x="114528" y="69008"/>
                </a:lnTo>
                <a:lnTo>
                  <a:pt x="115647" y="69008"/>
                </a:lnTo>
                <a:lnTo>
                  <a:pt x="115647" y="50726"/>
                </a:lnTo>
                <a:close/>
              </a:path>
              <a:path extrusionOk="0" h="120000" w="120000">
                <a:moveTo>
                  <a:pt x="98956" y="0"/>
                </a:moveTo>
                <a:lnTo>
                  <a:pt x="97617" y="1635"/>
                </a:lnTo>
                <a:lnTo>
                  <a:pt x="97000" y="6826"/>
                </a:lnTo>
                <a:lnTo>
                  <a:pt x="96418" y="11862"/>
                </a:lnTo>
                <a:lnTo>
                  <a:pt x="96753" y="18408"/>
                </a:lnTo>
                <a:lnTo>
                  <a:pt x="97784" y="21271"/>
                </a:lnTo>
                <a:lnTo>
                  <a:pt x="111322" y="59867"/>
                </a:lnTo>
                <a:lnTo>
                  <a:pt x="114528" y="50726"/>
                </a:lnTo>
                <a:lnTo>
                  <a:pt x="115647" y="50726"/>
                </a:lnTo>
                <a:lnTo>
                  <a:pt x="115647" y="49231"/>
                </a:lnTo>
                <a:lnTo>
                  <a:pt x="116235" y="49231"/>
                </a:lnTo>
                <a:lnTo>
                  <a:pt x="99988" y="3004"/>
                </a:lnTo>
                <a:lnTo>
                  <a:pt x="9895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86"/>
          <p:cNvSpPr/>
          <p:nvPr/>
        </p:nvSpPr>
        <p:spPr>
          <a:xfrm>
            <a:off x="2008584" y="3715940"/>
            <a:ext cx="372600" cy="83400"/>
          </a:xfrm>
          <a:custGeom>
            <a:rect b="b" l="l" r="r" t="t"/>
            <a:pathLst>
              <a:path extrusionOk="0" h="120000" w="120000">
                <a:moveTo>
                  <a:pt x="110430" y="59867"/>
                </a:moveTo>
                <a:lnTo>
                  <a:pt x="95542" y="98463"/>
                </a:lnTo>
                <a:lnTo>
                  <a:pt x="94408" y="101326"/>
                </a:lnTo>
                <a:lnTo>
                  <a:pt x="94010" y="107872"/>
                </a:lnTo>
                <a:lnTo>
                  <a:pt x="94680" y="112908"/>
                </a:lnTo>
                <a:lnTo>
                  <a:pt x="95358" y="118099"/>
                </a:lnTo>
                <a:lnTo>
                  <a:pt x="96802" y="119735"/>
                </a:lnTo>
                <a:lnTo>
                  <a:pt x="115803" y="70504"/>
                </a:lnTo>
                <a:lnTo>
                  <a:pt x="115149" y="70504"/>
                </a:lnTo>
                <a:lnTo>
                  <a:pt x="115149" y="69008"/>
                </a:lnTo>
                <a:lnTo>
                  <a:pt x="113956" y="69008"/>
                </a:lnTo>
                <a:lnTo>
                  <a:pt x="110430" y="59867"/>
                </a:lnTo>
                <a:close/>
              </a:path>
              <a:path extrusionOk="0" h="120000" w="120000">
                <a:moveTo>
                  <a:pt x="106327" y="49231"/>
                </a:moveTo>
                <a:lnTo>
                  <a:pt x="0" y="49231"/>
                </a:lnTo>
                <a:lnTo>
                  <a:pt x="0" y="70504"/>
                </a:lnTo>
                <a:lnTo>
                  <a:pt x="106327" y="70504"/>
                </a:lnTo>
                <a:lnTo>
                  <a:pt x="110430" y="59867"/>
                </a:lnTo>
                <a:lnTo>
                  <a:pt x="106327" y="49231"/>
                </a:lnTo>
                <a:close/>
              </a:path>
              <a:path extrusionOk="0" h="120000" w="120000">
                <a:moveTo>
                  <a:pt x="115803" y="49231"/>
                </a:moveTo>
                <a:lnTo>
                  <a:pt x="115149" y="49231"/>
                </a:lnTo>
                <a:lnTo>
                  <a:pt x="115149" y="70504"/>
                </a:lnTo>
                <a:lnTo>
                  <a:pt x="115803" y="70504"/>
                </a:lnTo>
                <a:lnTo>
                  <a:pt x="119908" y="59867"/>
                </a:lnTo>
                <a:lnTo>
                  <a:pt x="115803" y="49231"/>
                </a:lnTo>
                <a:close/>
              </a:path>
              <a:path extrusionOk="0" h="120000" w="120000">
                <a:moveTo>
                  <a:pt x="113956" y="50726"/>
                </a:moveTo>
                <a:lnTo>
                  <a:pt x="110430" y="59867"/>
                </a:lnTo>
                <a:lnTo>
                  <a:pt x="113956" y="69008"/>
                </a:lnTo>
                <a:lnTo>
                  <a:pt x="113956" y="50726"/>
                </a:lnTo>
                <a:close/>
              </a:path>
              <a:path extrusionOk="0" h="120000" w="120000">
                <a:moveTo>
                  <a:pt x="115149" y="50726"/>
                </a:moveTo>
                <a:lnTo>
                  <a:pt x="113956" y="50726"/>
                </a:lnTo>
                <a:lnTo>
                  <a:pt x="113956" y="69008"/>
                </a:lnTo>
                <a:lnTo>
                  <a:pt x="115149" y="69008"/>
                </a:lnTo>
                <a:lnTo>
                  <a:pt x="115149" y="50726"/>
                </a:lnTo>
                <a:close/>
              </a:path>
              <a:path extrusionOk="0" h="120000" w="120000">
                <a:moveTo>
                  <a:pt x="96802" y="0"/>
                </a:moveTo>
                <a:lnTo>
                  <a:pt x="95358" y="1635"/>
                </a:lnTo>
                <a:lnTo>
                  <a:pt x="94680" y="6826"/>
                </a:lnTo>
                <a:lnTo>
                  <a:pt x="94010" y="11862"/>
                </a:lnTo>
                <a:lnTo>
                  <a:pt x="94408" y="18408"/>
                </a:lnTo>
                <a:lnTo>
                  <a:pt x="95542" y="21271"/>
                </a:lnTo>
                <a:lnTo>
                  <a:pt x="110430" y="59867"/>
                </a:lnTo>
                <a:lnTo>
                  <a:pt x="113956" y="50726"/>
                </a:lnTo>
                <a:lnTo>
                  <a:pt x="115149" y="50726"/>
                </a:lnTo>
                <a:lnTo>
                  <a:pt x="115149" y="49231"/>
                </a:lnTo>
                <a:lnTo>
                  <a:pt x="115803" y="49231"/>
                </a:lnTo>
                <a:lnTo>
                  <a:pt x="968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86"/>
          <p:cNvSpPr/>
          <p:nvPr/>
        </p:nvSpPr>
        <p:spPr>
          <a:xfrm>
            <a:off x="6172200" y="3712369"/>
            <a:ext cx="364200" cy="83400"/>
          </a:xfrm>
          <a:custGeom>
            <a:rect b="b" l="l" r="r" t="t"/>
            <a:pathLst>
              <a:path extrusionOk="0" h="120000" w="120000">
                <a:moveTo>
                  <a:pt x="115706" y="47721"/>
                </a:moveTo>
                <a:lnTo>
                  <a:pt x="114996" y="47721"/>
                </a:lnTo>
                <a:lnTo>
                  <a:pt x="115094" y="68994"/>
                </a:lnTo>
                <a:lnTo>
                  <a:pt x="106016" y="69748"/>
                </a:lnTo>
                <a:lnTo>
                  <a:pt x="95119" y="98589"/>
                </a:lnTo>
                <a:lnTo>
                  <a:pt x="93956" y="101581"/>
                </a:lnTo>
                <a:lnTo>
                  <a:pt x="93609" y="108126"/>
                </a:lnTo>
                <a:lnTo>
                  <a:pt x="94304" y="113176"/>
                </a:lnTo>
                <a:lnTo>
                  <a:pt x="94990" y="118226"/>
                </a:lnTo>
                <a:lnTo>
                  <a:pt x="96500" y="119721"/>
                </a:lnTo>
                <a:lnTo>
                  <a:pt x="97663" y="116717"/>
                </a:lnTo>
                <a:lnTo>
                  <a:pt x="119933" y="57949"/>
                </a:lnTo>
                <a:lnTo>
                  <a:pt x="115706" y="47721"/>
                </a:lnTo>
                <a:close/>
              </a:path>
              <a:path extrusionOk="0" h="120000" w="120000">
                <a:moveTo>
                  <a:pt x="105930" y="48475"/>
                </a:moveTo>
                <a:lnTo>
                  <a:pt x="0" y="57271"/>
                </a:lnTo>
                <a:lnTo>
                  <a:pt x="60" y="78544"/>
                </a:lnTo>
                <a:lnTo>
                  <a:pt x="106016" y="69748"/>
                </a:lnTo>
                <a:lnTo>
                  <a:pt x="110178" y="58731"/>
                </a:lnTo>
                <a:lnTo>
                  <a:pt x="105930" y="48475"/>
                </a:lnTo>
                <a:close/>
              </a:path>
              <a:path extrusionOk="0" h="120000" w="120000">
                <a:moveTo>
                  <a:pt x="110178" y="58731"/>
                </a:moveTo>
                <a:lnTo>
                  <a:pt x="106016" y="69748"/>
                </a:lnTo>
                <a:lnTo>
                  <a:pt x="115094" y="68994"/>
                </a:lnTo>
                <a:lnTo>
                  <a:pt x="115088" y="67626"/>
                </a:lnTo>
                <a:lnTo>
                  <a:pt x="113863" y="67626"/>
                </a:lnTo>
                <a:lnTo>
                  <a:pt x="110178" y="58731"/>
                </a:lnTo>
                <a:close/>
              </a:path>
              <a:path extrusionOk="0" h="120000" w="120000">
                <a:moveTo>
                  <a:pt x="113773" y="49217"/>
                </a:moveTo>
                <a:lnTo>
                  <a:pt x="110178" y="58731"/>
                </a:lnTo>
                <a:lnTo>
                  <a:pt x="113863" y="67626"/>
                </a:lnTo>
                <a:lnTo>
                  <a:pt x="113773" y="49217"/>
                </a:lnTo>
                <a:close/>
              </a:path>
              <a:path extrusionOk="0" h="120000" w="120000">
                <a:moveTo>
                  <a:pt x="115003" y="49217"/>
                </a:moveTo>
                <a:lnTo>
                  <a:pt x="113773" y="49217"/>
                </a:lnTo>
                <a:lnTo>
                  <a:pt x="113863" y="67626"/>
                </a:lnTo>
                <a:lnTo>
                  <a:pt x="115088" y="67626"/>
                </a:lnTo>
                <a:lnTo>
                  <a:pt x="115003" y="49217"/>
                </a:lnTo>
                <a:close/>
              </a:path>
              <a:path extrusionOk="0" h="120000" w="120000">
                <a:moveTo>
                  <a:pt x="114996" y="47721"/>
                </a:moveTo>
                <a:lnTo>
                  <a:pt x="105930" y="48475"/>
                </a:lnTo>
                <a:lnTo>
                  <a:pt x="110178" y="58731"/>
                </a:lnTo>
                <a:lnTo>
                  <a:pt x="113773" y="49217"/>
                </a:lnTo>
                <a:lnTo>
                  <a:pt x="115003" y="49217"/>
                </a:lnTo>
                <a:lnTo>
                  <a:pt x="114996" y="47721"/>
                </a:lnTo>
                <a:close/>
              </a:path>
              <a:path extrusionOk="0" h="120000" w="120000">
                <a:moveTo>
                  <a:pt x="96002" y="0"/>
                </a:moveTo>
                <a:lnTo>
                  <a:pt x="94492" y="1903"/>
                </a:lnTo>
                <a:lnTo>
                  <a:pt x="93828" y="6953"/>
                </a:lnTo>
                <a:lnTo>
                  <a:pt x="93171" y="12130"/>
                </a:lnTo>
                <a:lnTo>
                  <a:pt x="93609" y="18676"/>
                </a:lnTo>
                <a:lnTo>
                  <a:pt x="94771" y="21540"/>
                </a:lnTo>
                <a:lnTo>
                  <a:pt x="105930" y="48475"/>
                </a:lnTo>
                <a:lnTo>
                  <a:pt x="114996" y="47721"/>
                </a:lnTo>
                <a:lnTo>
                  <a:pt x="115706" y="47721"/>
                </a:lnTo>
                <a:lnTo>
                  <a:pt x="97165" y="2862"/>
                </a:lnTo>
                <a:lnTo>
                  <a:pt x="9600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0" name="Google Shape;940;p86"/>
          <p:cNvSpPr txBox="1"/>
          <p:nvPr/>
        </p:nvSpPr>
        <p:spPr>
          <a:xfrm>
            <a:off x="2396728" y="1218009"/>
            <a:ext cx="1015500" cy="99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Google Shape;941;p86"/>
          <p:cNvSpPr txBox="1"/>
          <p:nvPr/>
        </p:nvSpPr>
        <p:spPr>
          <a:xfrm>
            <a:off x="3764756" y="3262313"/>
            <a:ext cx="1021500" cy="99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86"/>
          <p:cNvSpPr/>
          <p:nvPr/>
        </p:nvSpPr>
        <p:spPr>
          <a:xfrm>
            <a:off x="626269" y="2863453"/>
            <a:ext cx="789510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86"/>
          <p:cNvSpPr txBox="1"/>
          <p:nvPr/>
        </p:nvSpPr>
        <p:spPr>
          <a:xfrm>
            <a:off x="7336631" y="2289572"/>
            <a:ext cx="10788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bin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real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endParaRPr/>
          </a:p>
        </p:txBody>
      </p:sp>
      <p:sp>
        <p:nvSpPr>
          <p:cNvPr id="944" name="Google Shape;944;p86"/>
          <p:cNvSpPr txBox="1"/>
          <p:nvPr/>
        </p:nvSpPr>
        <p:spPr>
          <a:xfrm>
            <a:off x="7415213" y="2934890"/>
            <a:ext cx="1090500" cy="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bin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Training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with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fake</a:t>
            </a:r>
            <a:r>
              <a:rPr b="0" i="0" lang="en" sz="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endParaRPr/>
          </a:p>
        </p:txBody>
      </p:sp>
      <p:sp>
        <p:nvSpPr>
          <p:cNvPr id="945" name="Google Shape;945;p86"/>
          <p:cNvSpPr txBox="1"/>
          <p:nvPr/>
        </p:nvSpPr>
        <p:spPr>
          <a:xfrm>
            <a:off x="6001940" y="4414838"/>
            <a:ext cx="20349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classify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fake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fake</a:t>
            </a:r>
            <a:endParaRPr/>
          </a:p>
        </p:txBody>
      </p:sp>
      <p:sp>
        <p:nvSpPr>
          <p:cNvPr id="946" name="Google Shape;946;p86"/>
          <p:cNvSpPr/>
          <p:nvPr/>
        </p:nvSpPr>
        <p:spPr>
          <a:xfrm>
            <a:off x="3770709" y="1331119"/>
            <a:ext cx="1053600" cy="778800"/>
          </a:xfrm>
          <a:custGeom>
            <a:rect b="b" l="l" r="r" t="t"/>
            <a:pathLst>
              <a:path extrusionOk="0" h="120000" w="120000">
                <a:moveTo>
                  <a:pt x="0" y="19992"/>
                </a:moveTo>
                <a:lnTo>
                  <a:pt x="462" y="15012"/>
                </a:lnTo>
                <a:lnTo>
                  <a:pt x="1772" y="10491"/>
                </a:lnTo>
                <a:lnTo>
                  <a:pt x="3815" y="6585"/>
                </a:lnTo>
                <a:lnTo>
                  <a:pt x="6476" y="3450"/>
                </a:lnTo>
                <a:lnTo>
                  <a:pt x="9639" y="1240"/>
                </a:lnTo>
                <a:lnTo>
                  <a:pt x="13189" y="113"/>
                </a:lnTo>
                <a:lnTo>
                  <a:pt x="105218" y="0"/>
                </a:lnTo>
                <a:lnTo>
                  <a:pt x="106475" y="71"/>
                </a:lnTo>
                <a:lnTo>
                  <a:pt x="110054" y="1096"/>
                </a:lnTo>
                <a:lnTo>
                  <a:pt x="113255" y="3218"/>
                </a:lnTo>
                <a:lnTo>
                  <a:pt x="115964" y="6279"/>
                </a:lnTo>
                <a:lnTo>
                  <a:pt x="118066" y="10124"/>
                </a:lnTo>
                <a:lnTo>
                  <a:pt x="119444" y="14598"/>
                </a:lnTo>
                <a:lnTo>
                  <a:pt x="119985" y="19544"/>
                </a:lnTo>
                <a:lnTo>
                  <a:pt x="119989" y="99963"/>
                </a:lnTo>
                <a:lnTo>
                  <a:pt x="119936" y="101664"/>
                </a:lnTo>
                <a:lnTo>
                  <a:pt x="119178" y="106508"/>
                </a:lnTo>
                <a:lnTo>
                  <a:pt x="117611" y="110842"/>
                </a:lnTo>
                <a:lnTo>
                  <a:pt x="115349" y="114508"/>
                </a:lnTo>
                <a:lnTo>
                  <a:pt x="112508" y="117353"/>
                </a:lnTo>
                <a:lnTo>
                  <a:pt x="109203" y="119219"/>
                </a:lnTo>
                <a:lnTo>
                  <a:pt x="105549" y="119950"/>
                </a:lnTo>
                <a:lnTo>
                  <a:pt x="14770" y="119955"/>
                </a:lnTo>
                <a:lnTo>
                  <a:pt x="13513" y="119884"/>
                </a:lnTo>
                <a:lnTo>
                  <a:pt x="9935" y="118858"/>
                </a:lnTo>
                <a:lnTo>
                  <a:pt x="6733" y="116737"/>
                </a:lnTo>
                <a:lnTo>
                  <a:pt x="4024" y="113676"/>
                </a:lnTo>
                <a:lnTo>
                  <a:pt x="1923" y="109831"/>
                </a:lnTo>
                <a:lnTo>
                  <a:pt x="544" y="105357"/>
                </a:lnTo>
                <a:lnTo>
                  <a:pt x="3" y="100411"/>
                </a:lnTo>
                <a:lnTo>
                  <a:pt x="0" y="19992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86"/>
          <p:cNvSpPr txBox="1"/>
          <p:nvPr/>
        </p:nvSpPr>
        <p:spPr>
          <a:xfrm>
            <a:off x="5087540" y="2288381"/>
            <a:ext cx="20061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Train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classify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real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images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</a:t>
            </a:r>
            <a:r>
              <a:rPr b="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real</a:t>
            </a:r>
            <a:endParaRPr/>
          </a:p>
        </p:txBody>
      </p:sp>
      <p:sp>
        <p:nvSpPr>
          <p:cNvPr id="948" name="Google Shape;948;p86"/>
          <p:cNvSpPr/>
          <p:nvPr/>
        </p:nvSpPr>
        <p:spPr>
          <a:xfrm>
            <a:off x="4849415" y="2101453"/>
            <a:ext cx="192900" cy="174900"/>
          </a:xfrm>
          <a:custGeom>
            <a:rect b="b" l="l" r="r" t="t"/>
            <a:pathLst>
              <a:path extrusionOk="0" h="120000" w="120000">
                <a:moveTo>
                  <a:pt x="8694" y="8683"/>
                </a:moveTo>
                <a:lnTo>
                  <a:pt x="10480" y="14853"/>
                </a:lnTo>
                <a:lnTo>
                  <a:pt x="115739" y="119931"/>
                </a:lnTo>
                <a:lnTo>
                  <a:pt x="119711" y="115013"/>
                </a:lnTo>
                <a:lnTo>
                  <a:pt x="14453" y="10005"/>
                </a:lnTo>
                <a:lnTo>
                  <a:pt x="8694" y="8683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14073" y="48718"/>
                </a:lnTo>
                <a:lnTo>
                  <a:pt x="14541" y="50428"/>
                </a:lnTo>
                <a:lnTo>
                  <a:pt x="16258" y="51411"/>
                </a:lnTo>
                <a:lnTo>
                  <a:pt x="17790" y="50821"/>
                </a:lnTo>
                <a:lnTo>
                  <a:pt x="19337" y="50292"/>
                </a:lnTo>
                <a:lnTo>
                  <a:pt x="20216" y="48461"/>
                </a:lnTo>
                <a:lnTo>
                  <a:pt x="19691" y="46690"/>
                </a:lnTo>
                <a:lnTo>
                  <a:pt x="10480" y="14853"/>
                </a:lnTo>
                <a:lnTo>
                  <a:pt x="2369" y="6756"/>
                </a:lnTo>
                <a:lnTo>
                  <a:pt x="6327" y="1899"/>
                </a:lnTo>
                <a:lnTo>
                  <a:pt x="8281" y="1899"/>
                </a:lnTo>
                <a:lnTo>
                  <a:pt x="0" y="0"/>
                </a:lnTo>
                <a:close/>
              </a:path>
              <a:path extrusionOk="0" h="120000" w="120000">
                <a:moveTo>
                  <a:pt x="8281" y="1899"/>
                </a:moveTo>
                <a:lnTo>
                  <a:pt x="6327" y="1899"/>
                </a:lnTo>
                <a:lnTo>
                  <a:pt x="14453" y="10005"/>
                </a:lnTo>
                <a:lnTo>
                  <a:pt x="43980" y="16788"/>
                </a:lnTo>
                <a:lnTo>
                  <a:pt x="45583" y="17182"/>
                </a:lnTo>
                <a:lnTo>
                  <a:pt x="47115" y="16002"/>
                </a:lnTo>
                <a:lnTo>
                  <a:pt x="47470" y="14231"/>
                </a:lnTo>
                <a:lnTo>
                  <a:pt x="47768" y="12461"/>
                </a:lnTo>
                <a:lnTo>
                  <a:pt x="46761" y="10751"/>
                </a:lnTo>
                <a:lnTo>
                  <a:pt x="45157" y="10358"/>
                </a:lnTo>
                <a:lnTo>
                  <a:pt x="8281" y="1899"/>
                </a:lnTo>
                <a:close/>
              </a:path>
              <a:path extrusionOk="0" h="120000" w="120000">
                <a:moveTo>
                  <a:pt x="6327" y="1899"/>
                </a:moveTo>
                <a:lnTo>
                  <a:pt x="2369" y="6756"/>
                </a:lnTo>
                <a:lnTo>
                  <a:pt x="10480" y="14853"/>
                </a:lnTo>
                <a:lnTo>
                  <a:pt x="8694" y="8683"/>
                </a:lnTo>
                <a:lnTo>
                  <a:pt x="3731" y="7543"/>
                </a:lnTo>
                <a:lnTo>
                  <a:pt x="7149" y="3343"/>
                </a:lnTo>
                <a:lnTo>
                  <a:pt x="7775" y="3343"/>
                </a:lnTo>
                <a:lnTo>
                  <a:pt x="6327" y="1899"/>
                </a:lnTo>
                <a:close/>
              </a:path>
              <a:path extrusionOk="0" h="120000" w="120000">
                <a:moveTo>
                  <a:pt x="7775" y="3343"/>
                </a:moveTo>
                <a:lnTo>
                  <a:pt x="7149" y="3343"/>
                </a:lnTo>
                <a:lnTo>
                  <a:pt x="8694" y="8683"/>
                </a:lnTo>
                <a:lnTo>
                  <a:pt x="14453" y="10005"/>
                </a:lnTo>
                <a:lnTo>
                  <a:pt x="7775" y="3343"/>
                </a:lnTo>
                <a:close/>
              </a:path>
              <a:path extrusionOk="0" h="120000" w="120000">
                <a:moveTo>
                  <a:pt x="7149" y="3343"/>
                </a:moveTo>
                <a:lnTo>
                  <a:pt x="3731" y="7543"/>
                </a:lnTo>
                <a:lnTo>
                  <a:pt x="8694" y="8683"/>
                </a:lnTo>
                <a:lnTo>
                  <a:pt x="7149" y="33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86"/>
          <p:cNvSpPr txBox="1"/>
          <p:nvPr>
            <p:ph type="title"/>
          </p:nvPr>
        </p:nvSpPr>
        <p:spPr>
          <a:xfrm>
            <a:off x="236934" y="246459"/>
            <a:ext cx="867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bin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Objective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of</a:t>
            </a:r>
            <a:r>
              <a:rPr b="0" i="0" lang="en" sz="27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7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GAN</a:t>
            </a:r>
            <a:endParaRPr/>
          </a:p>
        </p:txBody>
      </p:sp>
      <p:sp>
        <p:nvSpPr>
          <p:cNvPr id="950" name="Google Shape;950;p86"/>
          <p:cNvSpPr/>
          <p:nvPr/>
        </p:nvSpPr>
        <p:spPr>
          <a:xfrm>
            <a:off x="6111478" y="4187428"/>
            <a:ext cx="194100" cy="174900"/>
          </a:xfrm>
          <a:custGeom>
            <a:rect b="b" l="l" r="r" t="t"/>
            <a:pathLst>
              <a:path extrusionOk="0" h="120000" w="120000">
                <a:moveTo>
                  <a:pt x="8699" y="8709"/>
                </a:moveTo>
                <a:lnTo>
                  <a:pt x="10488" y="14895"/>
                </a:lnTo>
                <a:lnTo>
                  <a:pt x="115739" y="119919"/>
                </a:lnTo>
                <a:lnTo>
                  <a:pt x="119711" y="115039"/>
                </a:lnTo>
                <a:lnTo>
                  <a:pt x="14468" y="10034"/>
                </a:lnTo>
                <a:lnTo>
                  <a:pt x="8699" y="8709"/>
                </a:lnTo>
                <a:close/>
              </a:path>
              <a:path extrusionOk="0" h="120000" w="120000">
                <a:moveTo>
                  <a:pt x="0" y="0"/>
                </a:moveTo>
                <a:lnTo>
                  <a:pt x="14073" y="48725"/>
                </a:lnTo>
                <a:lnTo>
                  <a:pt x="14541" y="50453"/>
                </a:lnTo>
                <a:lnTo>
                  <a:pt x="16258" y="51398"/>
                </a:lnTo>
                <a:lnTo>
                  <a:pt x="19337" y="50299"/>
                </a:lnTo>
                <a:lnTo>
                  <a:pt x="20216" y="48448"/>
                </a:lnTo>
                <a:lnTo>
                  <a:pt x="19691" y="46728"/>
                </a:lnTo>
                <a:lnTo>
                  <a:pt x="10488" y="14895"/>
                </a:lnTo>
                <a:lnTo>
                  <a:pt x="2369" y="6793"/>
                </a:lnTo>
                <a:lnTo>
                  <a:pt x="6327" y="1911"/>
                </a:lnTo>
                <a:lnTo>
                  <a:pt x="8305" y="1911"/>
                </a:lnTo>
                <a:lnTo>
                  <a:pt x="0" y="0"/>
                </a:lnTo>
                <a:close/>
              </a:path>
              <a:path extrusionOk="0" h="120000" w="120000">
                <a:moveTo>
                  <a:pt x="8305" y="1911"/>
                </a:moveTo>
                <a:lnTo>
                  <a:pt x="6327" y="1911"/>
                </a:lnTo>
                <a:lnTo>
                  <a:pt x="14468" y="10034"/>
                </a:lnTo>
                <a:lnTo>
                  <a:pt x="45583" y="17182"/>
                </a:lnTo>
                <a:lnTo>
                  <a:pt x="47115" y="16044"/>
                </a:lnTo>
                <a:lnTo>
                  <a:pt x="47470" y="14269"/>
                </a:lnTo>
                <a:lnTo>
                  <a:pt x="47768" y="12498"/>
                </a:lnTo>
                <a:lnTo>
                  <a:pt x="46761" y="10758"/>
                </a:lnTo>
                <a:lnTo>
                  <a:pt x="8305" y="1911"/>
                </a:lnTo>
                <a:close/>
              </a:path>
              <a:path extrusionOk="0" h="120000" w="120000">
                <a:moveTo>
                  <a:pt x="6327" y="1911"/>
                </a:moveTo>
                <a:lnTo>
                  <a:pt x="2369" y="6793"/>
                </a:lnTo>
                <a:lnTo>
                  <a:pt x="10488" y="14895"/>
                </a:lnTo>
                <a:lnTo>
                  <a:pt x="8699" y="8709"/>
                </a:lnTo>
                <a:lnTo>
                  <a:pt x="3731" y="7567"/>
                </a:lnTo>
                <a:lnTo>
                  <a:pt x="7149" y="3350"/>
                </a:lnTo>
                <a:lnTo>
                  <a:pt x="7769" y="3350"/>
                </a:lnTo>
                <a:lnTo>
                  <a:pt x="6327" y="1911"/>
                </a:lnTo>
                <a:close/>
              </a:path>
              <a:path extrusionOk="0" h="120000" w="120000">
                <a:moveTo>
                  <a:pt x="7769" y="3350"/>
                </a:moveTo>
                <a:lnTo>
                  <a:pt x="7149" y="3350"/>
                </a:lnTo>
                <a:lnTo>
                  <a:pt x="8699" y="8709"/>
                </a:lnTo>
                <a:lnTo>
                  <a:pt x="14468" y="10034"/>
                </a:lnTo>
                <a:lnTo>
                  <a:pt x="7769" y="3350"/>
                </a:lnTo>
                <a:close/>
              </a:path>
              <a:path extrusionOk="0" h="120000" w="120000">
                <a:moveTo>
                  <a:pt x="7149" y="3350"/>
                </a:moveTo>
                <a:lnTo>
                  <a:pt x="3731" y="7567"/>
                </a:lnTo>
                <a:lnTo>
                  <a:pt x="8699" y="8709"/>
                </a:lnTo>
                <a:lnTo>
                  <a:pt x="7149" y="33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86"/>
          <p:cNvSpPr/>
          <p:nvPr/>
        </p:nvSpPr>
        <p:spPr>
          <a:xfrm>
            <a:off x="5153025" y="3368278"/>
            <a:ext cx="1053600" cy="778800"/>
          </a:xfrm>
          <a:custGeom>
            <a:rect b="b" l="l" r="r" t="t"/>
            <a:pathLst>
              <a:path extrusionOk="0" h="120000" w="120000">
                <a:moveTo>
                  <a:pt x="0" y="19992"/>
                </a:moveTo>
                <a:lnTo>
                  <a:pt x="462" y="15012"/>
                </a:lnTo>
                <a:lnTo>
                  <a:pt x="1772" y="10491"/>
                </a:lnTo>
                <a:lnTo>
                  <a:pt x="3815" y="6585"/>
                </a:lnTo>
                <a:lnTo>
                  <a:pt x="6476" y="3449"/>
                </a:lnTo>
                <a:lnTo>
                  <a:pt x="9639" y="1240"/>
                </a:lnTo>
                <a:lnTo>
                  <a:pt x="13189" y="113"/>
                </a:lnTo>
                <a:lnTo>
                  <a:pt x="105218" y="0"/>
                </a:lnTo>
                <a:lnTo>
                  <a:pt x="106475" y="71"/>
                </a:lnTo>
                <a:lnTo>
                  <a:pt x="110054" y="1096"/>
                </a:lnTo>
                <a:lnTo>
                  <a:pt x="113255" y="3218"/>
                </a:lnTo>
                <a:lnTo>
                  <a:pt x="115964" y="6279"/>
                </a:lnTo>
                <a:lnTo>
                  <a:pt x="118066" y="10124"/>
                </a:lnTo>
                <a:lnTo>
                  <a:pt x="119444" y="14597"/>
                </a:lnTo>
                <a:lnTo>
                  <a:pt x="119985" y="19544"/>
                </a:lnTo>
                <a:lnTo>
                  <a:pt x="119989" y="99963"/>
                </a:lnTo>
                <a:lnTo>
                  <a:pt x="119936" y="101665"/>
                </a:lnTo>
                <a:lnTo>
                  <a:pt x="119178" y="106509"/>
                </a:lnTo>
                <a:lnTo>
                  <a:pt x="117611" y="110843"/>
                </a:lnTo>
                <a:lnTo>
                  <a:pt x="115349" y="114509"/>
                </a:lnTo>
                <a:lnTo>
                  <a:pt x="112508" y="117353"/>
                </a:lnTo>
                <a:lnTo>
                  <a:pt x="109203" y="119219"/>
                </a:lnTo>
                <a:lnTo>
                  <a:pt x="105549" y="119950"/>
                </a:lnTo>
                <a:lnTo>
                  <a:pt x="14770" y="119955"/>
                </a:lnTo>
                <a:lnTo>
                  <a:pt x="13513" y="119884"/>
                </a:lnTo>
                <a:lnTo>
                  <a:pt x="9935" y="118859"/>
                </a:lnTo>
                <a:lnTo>
                  <a:pt x="6733" y="116738"/>
                </a:lnTo>
                <a:lnTo>
                  <a:pt x="4024" y="113677"/>
                </a:lnTo>
                <a:lnTo>
                  <a:pt x="1923" y="109832"/>
                </a:lnTo>
                <a:lnTo>
                  <a:pt x="544" y="105358"/>
                </a:lnTo>
                <a:lnTo>
                  <a:pt x="3" y="100411"/>
                </a:lnTo>
                <a:lnTo>
                  <a:pt x="0" y="19992"/>
                </a:lnTo>
                <a:close/>
              </a:path>
            </a:pathLst>
          </a:custGeom>
          <a:noFill/>
          <a:ln cap="flat" cmpd="sng" w="19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86"/>
          <p:cNvSpPr txBox="1"/>
          <p:nvPr/>
        </p:nvSpPr>
        <p:spPr>
          <a:xfrm>
            <a:off x="8715375" y="4845844"/>
            <a:ext cx="1644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" lvl="0" marL="2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87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87"/>
          <p:cNvSpPr txBox="1"/>
          <p:nvPr/>
        </p:nvSpPr>
        <p:spPr>
          <a:xfrm>
            <a:off x="273525" y="158125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endParaRPr/>
          </a:p>
        </p:txBody>
      </p:sp>
      <p:sp>
        <p:nvSpPr>
          <p:cNvPr id="959" name="Google Shape;959;p87"/>
          <p:cNvSpPr txBox="1"/>
          <p:nvPr/>
        </p:nvSpPr>
        <p:spPr>
          <a:xfrm>
            <a:off x="117750" y="1049100"/>
            <a:ext cx="46179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Courses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Andrew Ng’s Machine Learning &amp; Deep Learning Course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Fast.ai’s deep learning course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Udacity AI nano degree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Podcasts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Week in ML and AI (TWIML)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Sceptic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Partially Derivative 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Youtube Channels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Sirajology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 Blue 1 Brown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7"/>
          <p:cNvSpPr txBox="1"/>
          <p:nvPr/>
        </p:nvSpPr>
        <p:spPr>
          <a:xfrm>
            <a:off x="4461150" y="1034529"/>
            <a:ext cx="46179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Blogs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Distill.pub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WildML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Andrej Karpathy’s Blog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Newsletters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machinelearningmastery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ImportAi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Deeplearningweekly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CityAI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/>
          <p:nvPr/>
        </p:nvSpPr>
        <p:spPr>
          <a:xfrm>
            <a:off x="1505607" y="249209"/>
            <a:ext cx="4753200" cy="976500"/>
          </a:xfrm>
          <a:prstGeom prst="rect">
            <a:avLst/>
          </a:prstGeom>
          <a:solidFill>
            <a:srgbClr val="DE435C"/>
          </a:solidFill>
          <a:ln cap="flat" cmpd="sng" w="9525">
            <a:solidFill>
              <a:srgbClr val="DE435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Personalize the workbench for your requirements</a:t>
            </a:r>
            <a:endParaRPr/>
          </a:p>
        </p:txBody>
      </p:sp>
      <p:sp>
        <p:nvSpPr>
          <p:cNvPr id="249" name="Google Shape;249;p37"/>
          <p:cNvSpPr/>
          <p:nvPr/>
        </p:nvSpPr>
        <p:spPr>
          <a:xfrm>
            <a:off x="0" y="249209"/>
            <a:ext cx="1505700" cy="976500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ADD-ONS</a:t>
            </a:r>
            <a:endParaRPr/>
          </a:p>
        </p:txBody>
      </p:sp>
      <p:cxnSp>
        <p:nvCxnSpPr>
          <p:cNvPr id="250" name="Google Shape;250;p37"/>
          <p:cNvCxnSpPr/>
          <p:nvPr/>
        </p:nvCxnSpPr>
        <p:spPr>
          <a:xfrm flipH="1">
            <a:off x="3870522" y="1225728"/>
            <a:ext cx="7800" cy="3917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37"/>
          <p:cNvCxnSpPr/>
          <p:nvPr/>
        </p:nvCxnSpPr>
        <p:spPr>
          <a:xfrm flipH="1">
            <a:off x="6617044" y="1225728"/>
            <a:ext cx="7800" cy="39177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2" name="Google Shape;252;p37"/>
          <p:cNvSpPr/>
          <p:nvPr/>
        </p:nvSpPr>
        <p:spPr>
          <a:xfrm>
            <a:off x="115289" y="2099198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Adversarial Networks</a:t>
            </a:r>
            <a:endParaRPr/>
          </a:p>
        </p:txBody>
      </p:sp>
      <p:sp>
        <p:nvSpPr>
          <p:cNvPr id="253" name="Google Shape;253;p37"/>
          <p:cNvSpPr/>
          <p:nvPr/>
        </p:nvSpPr>
        <p:spPr>
          <a:xfrm>
            <a:off x="115288" y="2687577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 CNN language modelling</a:t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1845331" y="2099198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Aspect based Sentiment classification</a:t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1845330" y="3275954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Fused Recurrent &amp; Convolutional neural nets</a:t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1845331" y="2687576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Temporal attention models</a:t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115287" y="3267693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Multi-agent reinforcement learning</a:t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115288" y="3834115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Hierarchical Memory networks</a:t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115288" y="4406404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Multi-functional predictive modelling</a:t>
            </a: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827170" y="1491858"/>
            <a:ext cx="235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NEURAL NETWORKS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4952970" y="1497413"/>
            <a:ext cx="58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APIs</a:t>
            </a:r>
            <a:endParaRPr/>
          </a:p>
        </p:txBody>
      </p:sp>
      <p:sp>
        <p:nvSpPr>
          <p:cNvPr id="262" name="Google Shape;262;p37"/>
          <p:cNvSpPr txBox="1"/>
          <p:nvPr/>
        </p:nvSpPr>
        <p:spPr>
          <a:xfrm>
            <a:off x="6982887" y="1491857"/>
            <a:ext cx="2016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Platform Solutions</a:t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1845330" y="3835895"/>
            <a:ext cx="1643100" cy="525000"/>
          </a:xfrm>
          <a:prstGeom prst="rect">
            <a:avLst/>
          </a:prstGeom>
          <a:solidFill>
            <a:srgbClr val="548135"/>
          </a:solidFill>
          <a:ln cap="flat" cmpd="sng" w="1905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More….</a:t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3997547" y="2099199"/>
            <a:ext cx="2529600" cy="441600"/>
          </a:xfrm>
          <a:prstGeom prst="rect">
            <a:avLst/>
          </a:prstGeom>
          <a:solidFill>
            <a:srgbClr val="8F72FF"/>
          </a:solidFill>
          <a:ln cap="flat" cmpd="sng" w="19050">
            <a:solidFill>
              <a:srgbClr val="8F7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Face Matching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(age extrapolation)</a:t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3997546" y="2624516"/>
            <a:ext cx="2529600" cy="441600"/>
          </a:xfrm>
          <a:prstGeom prst="rect">
            <a:avLst/>
          </a:prstGeom>
          <a:solidFill>
            <a:srgbClr val="8F72FF"/>
          </a:solidFill>
          <a:ln cap="flat" cmpd="sng" w="19050">
            <a:solidFill>
              <a:srgbClr val="8F7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Diabetic Retinopathy</a:t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3997545" y="3133688"/>
            <a:ext cx="2529600" cy="441600"/>
          </a:xfrm>
          <a:prstGeom prst="rect">
            <a:avLst/>
          </a:prstGeom>
          <a:solidFill>
            <a:srgbClr val="8F72FF"/>
          </a:solidFill>
          <a:ln cap="flat" cmpd="sng" w="19050">
            <a:solidFill>
              <a:srgbClr val="8F7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 Segmentation</a:t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3997546" y="3652815"/>
            <a:ext cx="2529600" cy="441600"/>
          </a:xfrm>
          <a:prstGeom prst="rect">
            <a:avLst/>
          </a:prstGeom>
          <a:solidFill>
            <a:srgbClr val="8F72FF"/>
          </a:solidFill>
          <a:ln cap="flat" cmpd="sng" w="19050">
            <a:solidFill>
              <a:srgbClr val="8F7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 recognition in videos</a:t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3997546" y="4154159"/>
            <a:ext cx="2529600" cy="441600"/>
          </a:xfrm>
          <a:prstGeom prst="rect">
            <a:avLst/>
          </a:prstGeom>
          <a:solidFill>
            <a:srgbClr val="8F72FF"/>
          </a:solidFill>
          <a:ln cap="flat" cmpd="sng" w="19050">
            <a:solidFill>
              <a:srgbClr val="8F7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Long context sentiment analysis</a:t>
            </a:r>
            <a:endParaRPr/>
          </a:p>
        </p:txBody>
      </p:sp>
      <p:sp>
        <p:nvSpPr>
          <p:cNvPr id="269" name="Google Shape;269;p37"/>
          <p:cNvSpPr/>
          <p:nvPr/>
        </p:nvSpPr>
        <p:spPr>
          <a:xfrm>
            <a:off x="6714881" y="3652815"/>
            <a:ext cx="2391900" cy="4416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Intelligent Automation – Cheque Processing</a:t>
            </a:r>
            <a:endParaRPr/>
          </a:p>
        </p:txBody>
      </p:sp>
      <p:sp>
        <p:nvSpPr>
          <p:cNvPr id="270" name="Google Shape;270;p37"/>
          <p:cNvSpPr/>
          <p:nvPr/>
        </p:nvSpPr>
        <p:spPr>
          <a:xfrm>
            <a:off x="6714881" y="2105064"/>
            <a:ext cx="2391900" cy="4416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Analysis systems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emails </a:t>
            </a:r>
            <a:endParaRPr/>
          </a:p>
        </p:txBody>
      </p:sp>
      <p:sp>
        <p:nvSpPr>
          <p:cNvPr id="271" name="Google Shape;271;p37"/>
          <p:cNvSpPr/>
          <p:nvPr/>
        </p:nvSpPr>
        <p:spPr>
          <a:xfrm>
            <a:off x="6714881" y="2614560"/>
            <a:ext cx="2391900" cy="4416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performance optimization</a:t>
            </a:r>
            <a:endParaRPr/>
          </a:p>
        </p:txBody>
      </p:sp>
      <p:sp>
        <p:nvSpPr>
          <p:cNvPr id="272" name="Google Shape;272;p37"/>
          <p:cNvSpPr/>
          <p:nvPr/>
        </p:nvSpPr>
        <p:spPr>
          <a:xfrm>
            <a:off x="6714881" y="3133688"/>
            <a:ext cx="2391900" cy="4416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Assistive Consulting Systems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6714881" y="4154159"/>
            <a:ext cx="2391900" cy="441600"/>
          </a:xfrm>
          <a:prstGeom prst="rect">
            <a:avLst/>
          </a:prstGeom>
          <a:solidFill>
            <a:srgbClr val="7030A0"/>
          </a:solidFill>
          <a:ln cap="flat" cmpd="sng" w="1905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entury Gothic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More….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/>
          <p:nvPr/>
        </p:nvSpPr>
        <p:spPr>
          <a:xfrm>
            <a:off x="0" y="0"/>
            <a:ext cx="4539300" cy="5143500"/>
          </a:xfrm>
          <a:prstGeom prst="rect">
            <a:avLst/>
          </a:prstGeom>
          <a:solidFill>
            <a:srgbClr val="389AFC"/>
          </a:solidFill>
          <a:ln cap="flat" cmpd="sng" w="12700">
            <a:solidFill>
              <a:srgbClr val="389A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venir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 try out the platform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venir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PS: Also ask for detailed white papers on how to use Vega in: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rbe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Finance, Insurance, Banking, Medicine, Energy &amp; Retail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Visit website – 		arya.ai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 ‘Vega’ on cloud – 		cloud.arya.ai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80" name="Google Shape;280;p38"/>
          <p:cNvGrpSpPr/>
          <p:nvPr/>
        </p:nvGrpSpPr>
        <p:grpSpPr>
          <a:xfrm>
            <a:off x="4696979" y="1208949"/>
            <a:ext cx="4135881" cy="799319"/>
            <a:chOff x="6263967" y="2866135"/>
            <a:chExt cx="7038600" cy="1132500"/>
          </a:xfrm>
        </p:grpSpPr>
        <p:sp>
          <p:nvSpPr>
            <p:cNvPr id="281" name="Google Shape;281;p38"/>
            <p:cNvSpPr/>
            <p:nvPr/>
          </p:nvSpPr>
          <p:spPr>
            <a:xfrm>
              <a:off x="6263967" y="2866135"/>
              <a:ext cx="7038600" cy="1132500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8"/>
            <p:cNvSpPr txBox="1"/>
            <p:nvPr/>
          </p:nvSpPr>
          <p:spPr>
            <a:xfrm>
              <a:off x="6405818" y="3042805"/>
              <a:ext cx="63414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ill Sans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“The Leading Millennial Consumer Tech Founders In Asia”</a:t>
              </a:r>
              <a:endParaRPr/>
            </a:p>
          </p:txBody>
        </p:sp>
        <p:pic>
          <p:nvPicPr>
            <p:cNvPr id="283" name="Google Shape;28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03389" y="3569043"/>
              <a:ext cx="877167" cy="32740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84" name="Google Shape;284;p38"/>
          <p:cNvCxnSpPr/>
          <p:nvPr/>
        </p:nvCxnSpPr>
        <p:spPr>
          <a:xfrm>
            <a:off x="10277415" y="2657420"/>
            <a:ext cx="7500" cy="252510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85" name="Google Shape;285;p38"/>
          <p:cNvGrpSpPr/>
          <p:nvPr/>
        </p:nvGrpSpPr>
        <p:grpSpPr>
          <a:xfrm>
            <a:off x="4696666" y="2254050"/>
            <a:ext cx="4135529" cy="799347"/>
            <a:chOff x="6262221" y="4854036"/>
            <a:chExt cx="5514039" cy="1065796"/>
          </a:xfrm>
        </p:grpSpPr>
        <p:grpSp>
          <p:nvGrpSpPr>
            <p:cNvPr id="286" name="Google Shape;286;p38"/>
            <p:cNvGrpSpPr/>
            <p:nvPr/>
          </p:nvGrpSpPr>
          <p:grpSpPr>
            <a:xfrm>
              <a:off x="6262221" y="4854036"/>
              <a:ext cx="5514039" cy="1065796"/>
              <a:chOff x="6263967" y="2866135"/>
              <a:chExt cx="7038600" cy="1132500"/>
            </a:xfrm>
          </p:grpSpPr>
          <p:sp>
            <p:nvSpPr>
              <p:cNvPr id="287" name="Google Shape;287;p38"/>
              <p:cNvSpPr/>
              <p:nvPr/>
            </p:nvSpPr>
            <p:spPr>
              <a:xfrm>
                <a:off x="6263967" y="2866135"/>
                <a:ext cx="7038600" cy="1132500"/>
              </a:xfrm>
              <a:prstGeom prst="rect">
                <a:avLst/>
              </a:prstGeom>
              <a:solidFill>
                <a:srgbClr val="F2F2F2"/>
              </a:solidFill>
              <a:ln cap="flat" cmpd="sng" w="127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38"/>
              <p:cNvSpPr txBox="1"/>
              <p:nvPr/>
            </p:nvSpPr>
            <p:spPr>
              <a:xfrm>
                <a:off x="6405818" y="3042805"/>
                <a:ext cx="63414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Gill Sans"/>
                  <a:buNone/>
                </a:pPr>
                <a:r>
                  <a:rPr b="0" i="0" lang="en" sz="1200" u="none" cap="none" strike="noStrik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Hot startup:  Algorithm for artificial intelligence is this startup's code</a:t>
                </a:r>
                <a:endParaRPr/>
              </a:p>
            </p:txBody>
          </p:sp>
        </p:grpSp>
        <p:pic>
          <p:nvPicPr>
            <p:cNvPr id="289" name="Google Shape;289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97502" y="5165929"/>
              <a:ext cx="436514" cy="4420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0" name="Google Shape;290;p38"/>
          <p:cNvGrpSpPr/>
          <p:nvPr/>
        </p:nvGrpSpPr>
        <p:grpSpPr>
          <a:xfrm>
            <a:off x="4696666" y="3282931"/>
            <a:ext cx="4135529" cy="799347"/>
            <a:chOff x="6262221" y="3734983"/>
            <a:chExt cx="5514039" cy="1065796"/>
          </a:xfrm>
        </p:grpSpPr>
        <p:grpSp>
          <p:nvGrpSpPr>
            <p:cNvPr id="291" name="Google Shape;291;p38"/>
            <p:cNvGrpSpPr/>
            <p:nvPr/>
          </p:nvGrpSpPr>
          <p:grpSpPr>
            <a:xfrm>
              <a:off x="6262221" y="3734983"/>
              <a:ext cx="5514039" cy="1065796"/>
              <a:chOff x="6263967" y="2866135"/>
              <a:chExt cx="7038600" cy="1132500"/>
            </a:xfrm>
          </p:grpSpPr>
          <p:sp>
            <p:nvSpPr>
              <p:cNvPr id="292" name="Google Shape;292;p38"/>
              <p:cNvSpPr/>
              <p:nvPr/>
            </p:nvSpPr>
            <p:spPr>
              <a:xfrm>
                <a:off x="6263967" y="2866135"/>
                <a:ext cx="7038600" cy="1132500"/>
              </a:xfrm>
              <a:prstGeom prst="rect">
                <a:avLst/>
              </a:prstGeom>
              <a:solidFill>
                <a:srgbClr val="F2F2F2"/>
              </a:solidFill>
              <a:ln cap="flat" cmpd="sng" w="12700">
                <a:solidFill>
                  <a:srgbClr val="F2F2F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38"/>
              <p:cNvSpPr txBox="1"/>
              <p:nvPr/>
            </p:nvSpPr>
            <p:spPr>
              <a:xfrm>
                <a:off x="6405818" y="3042805"/>
                <a:ext cx="6341400" cy="35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Gill Sans"/>
                  <a:buNone/>
                </a:pPr>
                <a:r>
                  <a:rPr b="0" i="0" lang="en" sz="1200" u="none" cap="none" strike="noStrik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Top 4 Next Gen Technology startup - </a:t>
                </a:r>
                <a:r>
                  <a:rPr b="0" i="0" lang="en" sz="900" u="none" cap="none" strike="noStrik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among 54 countries</a:t>
                </a:r>
                <a:endParaRPr/>
              </a:p>
            </p:txBody>
          </p:sp>
        </p:grpSp>
        <p:pic>
          <p:nvPicPr>
            <p:cNvPr id="294" name="Google Shape;29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76761" y="4020141"/>
              <a:ext cx="495559" cy="4955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5" name="Google Shape;29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311" y="627674"/>
            <a:ext cx="2168231" cy="65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 txBox="1"/>
          <p:nvPr/>
        </p:nvSpPr>
        <p:spPr>
          <a:xfrm>
            <a:off x="0" y="1385167"/>
            <a:ext cx="4267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Tools to simplify complex tasks in building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ill Sans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‘Deep Learning’ systems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3850" y="-215925"/>
            <a:ext cx="9527850" cy="5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>
            <p:ph type="title"/>
          </p:nvPr>
        </p:nvSpPr>
        <p:spPr>
          <a:xfrm>
            <a:off x="185450" y="25456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 to predict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Game of Thrones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89AF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-1" y="646520"/>
            <a:ext cx="9144000" cy="44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36150" y="-255830"/>
            <a:ext cx="907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Health Claim Automation</a:t>
            </a:r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2138" y="661988"/>
            <a:ext cx="55721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